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theme/theme2.xml" ContentType="application/vnd.openxmlformats-officedocument.theme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770" r:id="rId2"/>
    <p:sldMasterId id="2147483816" r:id="rId3"/>
  </p:sldMasterIdLst>
  <p:notesMasterIdLst>
    <p:notesMasterId r:id="rId32"/>
  </p:notesMasterIdLst>
  <p:handoutMasterIdLst>
    <p:handoutMasterId r:id="rId33"/>
  </p:handoutMasterIdLst>
  <p:sldIdLst>
    <p:sldId id="1411" r:id="rId4"/>
    <p:sldId id="258" r:id="rId5"/>
    <p:sldId id="1412" r:id="rId6"/>
    <p:sldId id="1426" r:id="rId7"/>
    <p:sldId id="1413" r:id="rId8"/>
    <p:sldId id="1414" r:id="rId9"/>
    <p:sldId id="1000466" r:id="rId10"/>
    <p:sldId id="1377" r:id="rId11"/>
    <p:sldId id="1415" r:id="rId12"/>
    <p:sldId id="1000481" r:id="rId13"/>
    <p:sldId id="1000479" r:id="rId14"/>
    <p:sldId id="1417" r:id="rId15"/>
    <p:sldId id="1428" r:id="rId16"/>
    <p:sldId id="1418" r:id="rId17"/>
    <p:sldId id="1419" r:id="rId18"/>
    <p:sldId id="1427" r:id="rId19"/>
    <p:sldId id="1425" r:id="rId20"/>
    <p:sldId id="1420" r:id="rId21"/>
    <p:sldId id="1383" r:id="rId22"/>
    <p:sldId id="1421" r:id="rId23"/>
    <p:sldId id="1422" r:id="rId24"/>
    <p:sldId id="1416" r:id="rId25"/>
    <p:sldId id="1424" r:id="rId26"/>
    <p:sldId id="1423" r:id="rId27"/>
    <p:sldId id="1000478" r:id="rId28"/>
    <p:sldId id="1000477" r:id="rId29"/>
    <p:sldId id="1000457" r:id="rId30"/>
    <p:sldId id="276" r:id="rId31"/>
  </p:sldIdLst>
  <p:sldSz cx="9144000" cy="5143500" type="screen16x9"/>
  <p:notesSz cx="6934200" cy="92202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4" pos="2880">
          <p15:clr>
            <a:srgbClr val="A4A3A4"/>
          </p15:clr>
        </p15:guide>
        <p15:guide id="5" orient="horz" pos="270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6A0"/>
    <a:srgbClr val="E2A100"/>
    <a:srgbClr val="EEEEEE"/>
    <a:srgbClr val="F8F8F8"/>
    <a:srgbClr val="C8C9C7"/>
    <a:srgbClr val="808080"/>
    <a:srgbClr val="CC6600"/>
    <a:srgbClr val="0076CE"/>
    <a:srgbClr val="B7295A"/>
    <a:srgbClr val="41B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07D5091-D288-48B3-8081-7CB9261024F2}" v="5" dt="2021-05-03T05:37:30.73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265" autoAdjust="0"/>
    <p:restoredTop sz="88049" autoAdjust="0"/>
  </p:normalViewPr>
  <p:slideViewPr>
    <p:cSldViewPr showGuides="1">
      <p:cViewPr>
        <p:scale>
          <a:sx n="75" d="100"/>
          <a:sy n="75" d="100"/>
        </p:scale>
        <p:origin x="912" y="498"/>
      </p:cViewPr>
      <p:guideLst>
        <p:guide pos="2880"/>
        <p:guide orient="horz" pos="270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howGuides="1">
      <p:cViewPr>
        <p:scale>
          <a:sx n="79" d="100"/>
          <a:sy n="79" d="100"/>
        </p:scale>
        <p:origin x="1704" y="-306"/>
      </p:cViewPr>
      <p:guideLst/>
    </p:cSldViewPr>
  </p:notesViewPr>
  <p:gridSpacing cx="57150" cy="5715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microsoft.com/office/2015/10/relationships/revisionInfo" Target="revisionInfo.xml"/><Relationship Id="rId21" Type="http://schemas.openxmlformats.org/officeDocument/2006/relationships/slide" Target="slides/slide18.xml"/><Relationship Id="rId34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handoutMaster" Target="handoutMasters/handoutMaster1.xml"/><Relationship Id="rId38" Type="http://schemas.microsoft.com/office/2016/11/relationships/changesInfo" Target="changesInfos/changesInfo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viewProps" Target="viewProp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hin, Byungwoong" userId="42f60d2f-f62c-43dd-8785-3f76fa5d821a" providerId="ADAL" clId="{B07D5091-D288-48B3-8081-7CB9261024F2}"/>
    <pc:docChg chg="modSld sldOrd">
      <pc:chgData name="Shin, Byungwoong" userId="42f60d2f-f62c-43dd-8785-3f76fa5d821a" providerId="ADAL" clId="{B07D5091-D288-48B3-8081-7CB9261024F2}" dt="2021-05-03T05:37:30.736" v="81" actId="20577"/>
      <pc:docMkLst>
        <pc:docMk/>
      </pc:docMkLst>
      <pc:sldChg chg="modSp mod">
        <pc:chgData name="Shin, Byungwoong" userId="42f60d2f-f62c-43dd-8785-3f76fa5d821a" providerId="ADAL" clId="{B07D5091-D288-48B3-8081-7CB9261024F2}" dt="2021-05-03T05:33:34.678" v="30"/>
        <pc:sldMkLst>
          <pc:docMk/>
          <pc:sldMk cId="526456271" sldId="258"/>
        </pc:sldMkLst>
        <pc:spChg chg="mod">
          <ac:chgData name="Shin, Byungwoong" userId="42f60d2f-f62c-43dd-8785-3f76fa5d821a" providerId="ADAL" clId="{B07D5091-D288-48B3-8081-7CB9261024F2}" dt="2021-05-03T05:33:34.678" v="30"/>
          <ac:spMkLst>
            <pc:docMk/>
            <pc:sldMk cId="526456271" sldId="258"/>
            <ac:spMk id="5" creationId="{4CA741DA-264C-4E14-A2A9-C3D138DBDD29}"/>
          </ac:spMkLst>
        </pc:spChg>
      </pc:sldChg>
      <pc:sldChg chg="ord">
        <pc:chgData name="Shin, Byungwoong" userId="42f60d2f-f62c-43dd-8785-3f76fa5d821a" providerId="ADAL" clId="{B07D5091-D288-48B3-8081-7CB9261024F2}" dt="2021-05-03T05:31:24.171" v="9"/>
        <pc:sldMkLst>
          <pc:docMk/>
          <pc:sldMk cId="4243626289" sldId="276"/>
        </pc:sldMkLst>
      </pc:sldChg>
      <pc:sldChg chg="modSp mod">
        <pc:chgData name="Shin, Byungwoong" userId="42f60d2f-f62c-43dd-8785-3f76fa5d821a" providerId="ADAL" clId="{B07D5091-D288-48B3-8081-7CB9261024F2}" dt="2021-05-03T05:33:44.956" v="52"/>
        <pc:sldMkLst>
          <pc:docMk/>
          <pc:sldMk cId="1434508133" sldId="1418"/>
        </pc:sldMkLst>
        <pc:spChg chg="mod">
          <ac:chgData name="Shin, Byungwoong" userId="42f60d2f-f62c-43dd-8785-3f76fa5d821a" providerId="ADAL" clId="{B07D5091-D288-48B3-8081-7CB9261024F2}" dt="2021-05-03T05:33:44.956" v="52"/>
          <ac:spMkLst>
            <pc:docMk/>
            <pc:sldMk cId="1434508133" sldId="1418"/>
            <ac:spMk id="6" creationId="{00000000-0000-0000-0000-000000000000}"/>
          </ac:spMkLst>
        </pc:spChg>
      </pc:sldChg>
      <pc:sldChg chg="ord">
        <pc:chgData name="Shin, Byungwoong" userId="42f60d2f-f62c-43dd-8785-3f76fa5d821a" providerId="ADAL" clId="{B07D5091-D288-48B3-8081-7CB9261024F2}" dt="2021-05-03T05:30:56.661" v="1"/>
        <pc:sldMkLst>
          <pc:docMk/>
          <pc:sldMk cId="3887111197" sldId="1427"/>
        </pc:sldMkLst>
      </pc:sldChg>
      <pc:sldChg chg="modSp mod ord">
        <pc:chgData name="Shin, Byungwoong" userId="42f60d2f-f62c-43dd-8785-3f76fa5d821a" providerId="ADAL" clId="{B07D5091-D288-48B3-8081-7CB9261024F2}" dt="2021-05-03T05:37:30.736" v="81" actId="20577"/>
        <pc:sldMkLst>
          <pc:docMk/>
          <pc:sldMk cId="34715098" sldId="1428"/>
        </pc:sldMkLst>
        <pc:spChg chg="mod">
          <ac:chgData name="Shin, Byungwoong" userId="42f60d2f-f62c-43dd-8785-3f76fa5d821a" providerId="ADAL" clId="{B07D5091-D288-48B3-8081-7CB9261024F2}" dt="2021-05-03T05:37:30.736" v="81" actId="20577"/>
          <ac:spMkLst>
            <pc:docMk/>
            <pc:sldMk cId="34715098" sldId="1428"/>
            <ac:spMk id="3" creationId="{85455AED-7BA0-46B1-9354-3C26D91F1ED1}"/>
          </ac:spMkLst>
        </pc:spChg>
      </pc:sldChg>
      <pc:sldChg chg="ord">
        <pc:chgData name="Shin, Byungwoong" userId="42f60d2f-f62c-43dd-8785-3f76fa5d821a" providerId="ADAL" clId="{B07D5091-D288-48B3-8081-7CB9261024F2}" dt="2021-05-03T05:31:16.758" v="3"/>
        <pc:sldMkLst>
          <pc:docMk/>
          <pc:sldMk cId="2146069023" sldId="1000457"/>
        </pc:sldMkLst>
      </pc:sldChg>
      <pc:sldChg chg="ord">
        <pc:chgData name="Shin, Byungwoong" userId="42f60d2f-f62c-43dd-8785-3f76fa5d821a" providerId="ADAL" clId="{B07D5091-D288-48B3-8081-7CB9261024F2}" dt="2021-05-03T05:31:18.685" v="5"/>
        <pc:sldMkLst>
          <pc:docMk/>
          <pc:sldMk cId="1151270602" sldId="1000477"/>
        </pc:sldMkLst>
      </pc:sldChg>
      <pc:sldChg chg="ord">
        <pc:chgData name="Shin, Byungwoong" userId="42f60d2f-f62c-43dd-8785-3f76fa5d821a" providerId="ADAL" clId="{B07D5091-D288-48B3-8081-7CB9261024F2}" dt="2021-05-03T05:31:20.616" v="7"/>
        <pc:sldMkLst>
          <pc:docMk/>
          <pc:sldMk cId="492838569" sldId="1000478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" descr="                              Dell - Internal Use - Confidential&#10;"/>
          <p:cNvSpPr txBox="1"/>
          <p:nvPr/>
        </p:nvSpPr>
        <p:spPr>
          <a:xfrm>
            <a:off x="780683" y="8990041"/>
            <a:ext cx="902491" cy="83100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spAutoFit/>
          </a:bodyPr>
          <a:lstStyle/>
          <a:p>
            <a:pPr defTabSz="923087" fontAlgn="base">
              <a:lnSpc>
                <a:spcPct val="90000"/>
              </a:lnSpc>
              <a:spcBef>
                <a:spcPts val="101"/>
              </a:spcBef>
              <a:spcAft>
                <a:spcPts val="101"/>
              </a:spcAft>
              <a:defRPr/>
            </a:pPr>
            <a:r>
              <a:rPr lang="en-US" sz="600" dirty="0">
                <a:solidFill>
                  <a:schemeClr val="bg2"/>
                </a:solidFill>
                <a:latin typeface="Arial" panose="020B0604020202020204" pitchFamily="34" charset="0"/>
              </a:rPr>
              <a:t>© Copyright 2021 Dell Inc.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77119" y="8989695"/>
            <a:ext cx="95629" cy="83793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/>
          <a:p>
            <a: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bg1"/>
              </a:buClr>
            </a:pPr>
            <a:fld id="{58EC7406-F4CC-4ABF-902E-2AF4E70E5C0F}" type="slidenum">
              <a:rPr lang="en-US" sz="600">
                <a:solidFill>
                  <a:schemeClr val="bg2"/>
                </a:solidFill>
                <a:latin typeface="Arial" panose="020B0604020202020204" pitchFamily="34" charset="0"/>
              </a:rPr>
              <a: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bg1"/>
                </a:buClr>
              </a:pPr>
              <a:t>‹#›</a:t>
            </a:fld>
            <a:endParaRPr lang="en-US" sz="600" dirty="0" err="1">
              <a:solidFill>
                <a:schemeClr val="bg2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713653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96888" y="173038"/>
            <a:ext cx="5940425" cy="3341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309" tIns="46154" rIns="92309" bIns="46154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462280" y="3803332"/>
            <a:ext cx="6009640" cy="4978718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8" name="fl" descr="                              Dell - Internal Use - Confidential&#10;"/>
          <p:cNvSpPr txBox="1"/>
          <p:nvPr/>
        </p:nvSpPr>
        <p:spPr>
          <a:xfrm>
            <a:off x="780683" y="8990041"/>
            <a:ext cx="902491" cy="83100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spAutoFit/>
          </a:bodyPr>
          <a:lstStyle/>
          <a:p>
            <a:pPr defTabSz="923087" fontAlgn="base">
              <a:lnSpc>
                <a:spcPct val="90000"/>
              </a:lnSpc>
              <a:spcBef>
                <a:spcPts val="101"/>
              </a:spcBef>
              <a:spcAft>
                <a:spcPts val="101"/>
              </a:spcAft>
              <a:defRPr/>
            </a:pPr>
            <a:r>
              <a:rPr lang="en-US" sz="600" dirty="0">
                <a:solidFill>
                  <a:schemeClr val="bg2"/>
                </a:solidFill>
                <a:latin typeface="Arial" panose="020B0604020202020204" pitchFamily="34" charset="0"/>
              </a:rPr>
              <a:t>© Copyright 2021 Dell Inc.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77119" y="8989695"/>
            <a:ext cx="95629" cy="83793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/>
          <a:p>
            <a: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bg1"/>
              </a:buClr>
            </a:pPr>
            <a:fld id="{58EC7406-F4CC-4ABF-902E-2AF4E70E5C0F}" type="slidenum">
              <a:rPr lang="en-US" sz="600">
                <a:solidFill>
                  <a:schemeClr val="bg2"/>
                </a:solidFill>
                <a:latin typeface="Arial" panose="020B0604020202020204" pitchFamily="34" charset="0"/>
              </a:rPr>
              <a: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bg1"/>
                </a:buClr>
              </a:pPr>
              <a:t>‹#›</a:t>
            </a:fld>
            <a:endParaRPr lang="en-US" sz="600" dirty="0" err="1">
              <a:solidFill>
                <a:schemeClr val="bg2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43135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spcBef>
        <a:spcPts val="0"/>
      </a:spcBef>
      <a:defRPr sz="1100" kern="1200">
        <a:solidFill>
          <a:schemeClr val="bg2"/>
        </a:solidFill>
        <a:latin typeface="Arial" panose="020B0604020202020204" pitchFamily="34" charset="0"/>
        <a:ea typeface="+mn-ea"/>
        <a:cs typeface="+mn-cs"/>
      </a:defRPr>
    </a:lvl1pPr>
    <a:lvl2pPr marL="514350" indent="-171450" algn="l" defTabSz="685800" rtl="0" eaLnBrk="1" latinLnBrk="0" hangingPunct="1">
      <a:spcBef>
        <a:spcPts val="300"/>
      </a:spcBef>
      <a:buClrTx/>
      <a:buFont typeface="Arial" panose="020B0604020202020204" pitchFamily="34" charset="0"/>
      <a:buChar char="•"/>
      <a:defRPr sz="1100" kern="1200">
        <a:solidFill>
          <a:schemeClr val="bg2"/>
        </a:solidFill>
        <a:latin typeface="Arial" panose="020B0604020202020204" pitchFamily="34" charset="0"/>
        <a:ea typeface="+mn-ea"/>
        <a:cs typeface="+mn-cs"/>
      </a:defRPr>
    </a:lvl2pPr>
    <a:lvl3pPr marL="857250" indent="-171450" algn="l" defTabSz="685800" rtl="0" eaLnBrk="1" latinLnBrk="0" hangingPunct="1">
      <a:spcBef>
        <a:spcPts val="300"/>
      </a:spcBef>
      <a:buClrTx/>
      <a:buFont typeface="Arial" panose="020B0604020202020204" pitchFamily="34" charset="0"/>
      <a:buChar char="–"/>
      <a:defRPr sz="1100" kern="1200">
        <a:solidFill>
          <a:schemeClr val="bg2"/>
        </a:solidFill>
        <a:latin typeface="Arial" panose="020B0604020202020204" pitchFamily="34" charset="0"/>
        <a:ea typeface="+mn-ea"/>
        <a:cs typeface="+mn-cs"/>
      </a:defRPr>
    </a:lvl3pPr>
    <a:lvl4pPr marL="1200150" indent="-171450" algn="l" defTabSz="685800" rtl="0" eaLnBrk="1" latinLnBrk="0" hangingPunct="1">
      <a:spcBef>
        <a:spcPts val="300"/>
      </a:spcBef>
      <a:buClrTx/>
      <a:buFont typeface="Arial" panose="020B0604020202020204" pitchFamily="34" charset="0"/>
      <a:buChar char="▪"/>
      <a:defRPr sz="1100" kern="1200">
        <a:solidFill>
          <a:schemeClr val="bg2"/>
        </a:solidFill>
        <a:latin typeface="Arial" panose="020B0604020202020204" pitchFamily="34" charset="0"/>
        <a:ea typeface="+mn-ea"/>
        <a:cs typeface="+mn-cs"/>
      </a:defRPr>
    </a:lvl4pPr>
    <a:lvl5pPr marL="1543050" indent="-171450" algn="l" defTabSz="685800" rtl="0" eaLnBrk="1" latinLnBrk="0" hangingPunct="1">
      <a:spcBef>
        <a:spcPts val="300"/>
      </a:spcBef>
      <a:buClrTx/>
      <a:buFont typeface="Arial" panose="020B0604020202020204" pitchFamily="34" charset="0"/>
      <a:buChar char="•"/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안녕하세요</a:t>
            </a:r>
            <a:r>
              <a:rPr lang="en-US" altLang="ko-KR" dirty="0"/>
              <a:t>? </a:t>
            </a:r>
            <a:r>
              <a:rPr lang="ko-KR" altLang="en-US" dirty="0"/>
              <a:t>카카오뱅크 </a:t>
            </a:r>
            <a:r>
              <a:rPr lang="ko-KR" altLang="en-US" dirty="0" err="1"/>
              <a:t>어카운트를</a:t>
            </a:r>
            <a:r>
              <a:rPr lang="ko-KR" altLang="en-US" dirty="0"/>
              <a:t> 담당하고 있는 </a:t>
            </a:r>
            <a:r>
              <a:rPr lang="en-US" altLang="ko-KR" dirty="0"/>
              <a:t>FSI presales </a:t>
            </a:r>
            <a:r>
              <a:rPr lang="ko-KR" altLang="en-US" dirty="0" err="1"/>
              <a:t>신병웅</a:t>
            </a:r>
            <a:r>
              <a:rPr lang="ko-KR" altLang="en-US" dirty="0"/>
              <a:t> 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제가 오늘 소개드릴 내용은 카카오뱅크 인프라 시작 시점부터 우리 </a:t>
            </a:r>
            <a:r>
              <a:rPr lang="en-US" altLang="ko-KR" dirty="0" err="1"/>
              <a:t>DellTech</a:t>
            </a:r>
            <a:r>
              <a:rPr lang="en-US" altLang="ko-KR" dirty="0"/>
              <a:t> </a:t>
            </a:r>
            <a:r>
              <a:rPr lang="ko-KR" altLang="en-US" dirty="0"/>
              <a:t>스토리지가 어떠한 제안 배경과 전략으로 현재까지 어떻게 </a:t>
            </a:r>
            <a:r>
              <a:rPr lang="en-US" altLang="ko-KR" dirty="0"/>
              <a:t>Win </a:t>
            </a:r>
            <a:r>
              <a:rPr lang="ko-KR" altLang="en-US" dirty="0"/>
              <a:t>해왔는지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어떠한 방식으로 </a:t>
            </a:r>
            <a:r>
              <a:rPr lang="en-US" altLang="ko-KR" dirty="0" err="1"/>
              <a:t>PowerMAX</a:t>
            </a:r>
            <a:r>
              <a:rPr lang="ko-KR" altLang="en-US" dirty="0"/>
              <a:t>를 도입하게 되었고</a:t>
            </a:r>
            <a:r>
              <a:rPr lang="en-US" altLang="ko-KR" dirty="0"/>
              <a:t>, </a:t>
            </a:r>
            <a:r>
              <a:rPr lang="ko-KR" altLang="en-US" dirty="0"/>
              <a:t>이후 어떻게 고도화 하여 지금까지 운영할 수 있게 되었는지 이에 대한 전반적인 여정을 공유 드리고자 합니다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4673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Image Placeholder 4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6" name="Notes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PowerMAX</a:t>
            </a:r>
            <a:r>
              <a:rPr lang="ko-KR" altLang="en-US" dirty="0"/>
              <a:t>로 서비스 분리 후 카카오뱅크의 </a:t>
            </a:r>
            <a:r>
              <a:rPr lang="ko-KR" altLang="en-US" dirty="0" err="1"/>
              <a:t>계정계</a:t>
            </a:r>
            <a:r>
              <a:rPr lang="ko-KR" altLang="en-US" dirty="0"/>
              <a:t> 서비스는 지속적인 가입자수 증가와 다양한 신규 서비스 등으로 추가적인 고도화 시점에 도달 하게 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이때 고객은 기존 </a:t>
            </a:r>
            <a:r>
              <a:rPr lang="en-US" altLang="ko-KR" dirty="0" err="1"/>
              <a:t>PowerMAX</a:t>
            </a:r>
            <a:r>
              <a:rPr lang="en-US" altLang="ko-KR" dirty="0"/>
              <a:t> </a:t>
            </a:r>
            <a:r>
              <a:rPr lang="ko-KR" altLang="en-US" dirty="0"/>
              <a:t>장비의 증설로 할지</a:t>
            </a:r>
            <a:r>
              <a:rPr lang="en-US" altLang="ko-KR" dirty="0"/>
              <a:t>? </a:t>
            </a:r>
            <a:r>
              <a:rPr lang="ko-KR" altLang="en-US" dirty="0"/>
              <a:t>아니며 아예 새로 신규 스토리지를 도입할지에 대한 방안을 고민하고 있었고</a:t>
            </a:r>
            <a:r>
              <a:rPr lang="en-US" altLang="ko-KR" dirty="0"/>
              <a:t>, </a:t>
            </a:r>
          </a:p>
        </p:txBody>
      </p:sp>
    </p:spTree>
    <p:extLst>
      <p:ext uri="{BB962C8B-B14F-4D97-AF65-F5344CB8AC3E}">
        <p14:creationId xmlns:p14="http://schemas.microsoft.com/office/powerpoint/2010/main" val="41550094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PowerMAX</a:t>
            </a:r>
            <a:r>
              <a:rPr lang="en-US" altLang="ko-KR" dirty="0"/>
              <a:t> Lock-IN </a:t>
            </a:r>
            <a:r>
              <a:rPr lang="ko-KR" altLang="en-US" dirty="0"/>
              <a:t>도입 결과 요약 자료 입니다</a:t>
            </a:r>
            <a:r>
              <a:rPr lang="en-US" altLang="ko-KR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C8DF440-AC1E-4EB3-BCAA-2AAB8924A793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76C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0076C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760221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Image Placeholder 4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6" name="Notes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현재 카카오뱅크 </a:t>
            </a:r>
            <a:r>
              <a:rPr lang="en-US" altLang="ko-KR" dirty="0" err="1"/>
              <a:t>PowerMAX</a:t>
            </a:r>
            <a:r>
              <a:rPr lang="ko-KR" altLang="en-US" dirty="0"/>
              <a:t> </a:t>
            </a:r>
            <a:r>
              <a:rPr lang="en-US" altLang="ko-KR" dirty="0"/>
              <a:t>CG 2</a:t>
            </a:r>
            <a:r>
              <a:rPr lang="ko-KR" altLang="en-US" dirty="0"/>
              <a:t>차 고도화 구성도 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매년 년말이면 카카오뱅크 고도화 제안으로 매우 힘들고 어려운 년말을 보냈는데 처음으로 작년말에 편안한 년말을 보냈습니다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카카오뱅크는 작년 </a:t>
            </a:r>
            <a:r>
              <a:rPr lang="en-US" altLang="ko-KR" dirty="0"/>
              <a:t>CG </a:t>
            </a:r>
            <a:r>
              <a:rPr lang="ko-KR" altLang="en-US" dirty="0"/>
              <a:t>구성이후</a:t>
            </a:r>
            <a:r>
              <a:rPr lang="en-US" altLang="ko-KR" dirty="0"/>
              <a:t>, </a:t>
            </a:r>
            <a:r>
              <a:rPr lang="ko-KR" altLang="en-US" dirty="0"/>
              <a:t>오라클 </a:t>
            </a:r>
            <a:r>
              <a:rPr lang="en-US" altLang="ko-KR" dirty="0"/>
              <a:t>RAC</a:t>
            </a:r>
            <a:r>
              <a:rPr lang="ko-KR" altLang="en-US" dirty="0"/>
              <a:t> </a:t>
            </a:r>
            <a:r>
              <a:rPr lang="en-US" altLang="ko-KR" dirty="0"/>
              <a:t>node</a:t>
            </a:r>
            <a:r>
              <a:rPr lang="ko-KR" altLang="en-US" dirty="0"/>
              <a:t>를 </a:t>
            </a:r>
            <a:r>
              <a:rPr lang="en-US" altLang="ko-KR" dirty="0"/>
              <a:t>4</a:t>
            </a:r>
            <a:r>
              <a:rPr lang="ko-KR" altLang="en-US" dirty="0"/>
              <a:t>개에서 </a:t>
            </a:r>
            <a:r>
              <a:rPr lang="en-US" altLang="ko-KR" dirty="0"/>
              <a:t>9</a:t>
            </a:r>
            <a:r>
              <a:rPr lang="ko-KR" altLang="en-US" dirty="0"/>
              <a:t>개 </a:t>
            </a:r>
            <a:r>
              <a:rPr lang="en-US" altLang="ko-KR" dirty="0"/>
              <a:t>node </a:t>
            </a:r>
            <a:r>
              <a:rPr lang="ko-KR" altLang="en-US" dirty="0"/>
              <a:t>까지 증설 하였으며</a:t>
            </a:r>
            <a:r>
              <a:rPr lang="en-US" altLang="ko-KR" dirty="0"/>
              <a:t>,(x86 </a:t>
            </a:r>
            <a:r>
              <a:rPr lang="ko-KR" altLang="en-US" dirty="0"/>
              <a:t>장비</a:t>
            </a:r>
            <a:r>
              <a:rPr lang="en-US" altLang="ko-KR" dirty="0"/>
              <a:t>) </a:t>
            </a:r>
          </a:p>
          <a:p>
            <a:r>
              <a:rPr lang="ko-KR" altLang="en-US" dirty="0"/>
              <a:t>해당 구성을 계속 유지하면서</a:t>
            </a:r>
            <a:r>
              <a:rPr lang="en-US" altLang="ko-KR" dirty="0"/>
              <a:t>, 2</a:t>
            </a:r>
            <a:r>
              <a:rPr lang="ko-KR" altLang="en-US" dirty="0"/>
              <a:t>차 고도화 방안으로</a:t>
            </a:r>
            <a:r>
              <a:rPr lang="en-US" altLang="ko-KR" dirty="0"/>
              <a:t>(</a:t>
            </a:r>
            <a:r>
              <a:rPr lang="ko-KR" altLang="en-US" dirty="0"/>
              <a:t>다른 방안 없음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en-US" altLang="ko-KR" dirty="0"/>
              <a:t>MAIN/INHOUSE/DR</a:t>
            </a:r>
            <a:r>
              <a:rPr lang="ko-KR" altLang="en-US" dirty="0"/>
              <a:t>을</a:t>
            </a:r>
            <a:r>
              <a:rPr lang="en-US" altLang="ko-KR" dirty="0"/>
              <a:t> </a:t>
            </a:r>
            <a:r>
              <a:rPr lang="ko-KR" altLang="en-US" dirty="0"/>
              <a:t>각각 엔진 증설 및 용량 증설</a:t>
            </a:r>
            <a:r>
              <a:rPr lang="en-US" altLang="ko-KR" dirty="0"/>
              <a:t>, </a:t>
            </a:r>
            <a:r>
              <a:rPr lang="ko-KR" altLang="en-US" dirty="0"/>
              <a:t>캐쉬 증설 등으로 경쟁없이 수주하여</a:t>
            </a:r>
            <a:r>
              <a:rPr lang="en-US" altLang="ko-KR" dirty="0"/>
              <a:t>, </a:t>
            </a:r>
            <a:r>
              <a:rPr lang="ko-KR" altLang="en-US" dirty="0"/>
              <a:t>현재 구축 및 구성중에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특히 올해 초 금융 최초로 </a:t>
            </a:r>
            <a:r>
              <a:rPr lang="en-US" altLang="ko-KR" dirty="0" err="1"/>
              <a:t>PowerMAX</a:t>
            </a:r>
            <a:r>
              <a:rPr lang="en-US" altLang="ko-KR" dirty="0"/>
              <a:t> 8000 </a:t>
            </a:r>
            <a:r>
              <a:rPr lang="ko-KR" altLang="en-US" dirty="0"/>
              <a:t>을 </a:t>
            </a:r>
            <a:r>
              <a:rPr lang="en-US" altLang="ko-KR" dirty="0"/>
              <a:t>R1 </a:t>
            </a:r>
            <a:r>
              <a:rPr lang="ko-KR" altLang="en-US" dirty="0"/>
              <a:t>으로 </a:t>
            </a:r>
            <a:r>
              <a:rPr lang="en-US" altLang="ko-KR" dirty="0"/>
              <a:t>Redo </a:t>
            </a:r>
            <a:r>
              <a:rPr lang="ko-KR" altLang="en-US" dirty="0"/>
              <a:t>전용 스토리지를 도입하여 구성 및 설치를 같이 진행중에 있습니다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47422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Image Placeholder 4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6" name="Notes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카카오뱅크 인프라는 </a:t>
            </a:r>
            <a:r>
              <a:rPr lang="en-US" altLang="ko-KR" dirty="0" err="1"/>
              <a:t>AllFlash</a:t>
            </a:r>
            <a:r>
              <a:rPr lang="en-US" altLang="ko-KR" dirty="0"/>
              <a:t> </a:t>
            </a:r>
            <a:r>
              <a:rPr lang="ko-KR" altLang="en-US" dirty="0"/>
              <a:t>최초로 </a:t>
            </a:r>
            <a:r>
              <a:rPr lang="en-US" altLang="ko-KR" dirty="0"/>
              <a:t>VMAX450F 12TB 3</a:t>
            </a:r>
            <a:r>
              <a:rPr lang="ko-KR" altLang="en-US" dirty="0"/>
              <a:t>대를 </a:t>
            </a:r>
            <a:r>
              <a:rPr lang="en-US" altLang="ko-KR" dirty="0"/>
              <a:t>2016</a:t>
            </a:r>
            <a:r>
              <a:rPr lang="ko-KR" altLang="en-US" dirty="0"/>
              <a:t>년 도입하여 은행 업 인가를 준비 하였고</a:t>
            </a:r>
            <a:r>
              <a:rPr lang="en-US" altLang="ko-KR" dirty="0"/>
              <a:t>, </a:t>
            </a:r>
            <a:r>
              <a:rPr lang="en-US" dirty="0"/>
              <a:t>2017</a:t>
            </a:r>
            <a:r>
              <a:rPr lang="ko-KR" altLang="en-US" dirty="0"/>
              <a:t>년 </a:t>
            </a:r>
            <a:r>
              <a:rPr lang="en-US" altLang="ko-KR" dirty="0"/>
              <a:t>4</a:t>
            </a:r>
            <a:r>
              <a:rPr lang="ko-KR" altLang="en-US" dirty="0"/>
              <a:t>월 </a:t>
            </a:r>
            <a:r>
              <a:rPr lang="ko-KR" altLang="en-US" dirty="0" err="1"/>
              <a:t>은행업</a:t>
            </a:r>
            <a:r>
              <a:rPr lang="ko-KR" altLang="en-US" dirty="0"/>
              <a:t> 본인가를 거쳐</a:t>
            </a:r>
            <a:r>
              <a:rPr lang="en-US" altLang="ko-KR" dirty="0"/>
              <a:t>, 7</a:t>
            </a:r>
            <a:r>
              <a:rPr lang="ko-KR" altLang="en-US" dirty="0"/>
              <a:t>월 영업개시를 시작으로 시작 하자 마자 폭발적인 인기로</a:t>
            </a:r>
            <a:r>
              <a:rPr lang="en-US" altLang="ko-KR" dirty="0"/>
              <a:t> </a:t>
            </a:r>
          </a:p>
          <a:p>
            <a:r>
              <a:rPr lang="ko-KR" altLang="en-US" dirty="0"/>
              <a:t>오픈하자마다 각각 </a:t>
            </a:r>
            <a:r>
              <a:rPr lang="en-US" altLang="ko-KR" dirty="0"/>
              <a:t>48TB </a:t>
            </a:r>
            <a:r>
              <a:rPr lang="ko-KR" altLang="en-US" dirty="0"/>
              <a:t>용량 증설 이후</a:t>
            </a:r>
            <a:r>
              <a:rPr lang="en-US" altLang="ko-KR" dirty="0"/>
              <a:t>, </a:t>
            </a:r>
            <a:r>
              <a:rPr lang="ko-KR" altLang="en-US" dirty="0"/>
              <a:t>지속적인 계좌증가 및 서비스 증가로 각각 </a:t>
            </a:r>
            <a:r>
              <a:rPr lang="en-US" altLang="ko-KR" dirty="0"/>
              <a:t>2Eng </a:t>
            </a:r>
            <a:r>
              <a:rPr lang="ko-KR" altLang="en-US" dirty="0"/>
              <a:t>으로 용량 및 엔진증설까지 완료하였습니다</a:t>
            </a:r>
            <a:r>
              <a:rPr lang="en-US" altLang="ko-KR" dirty="0"/>
              <a:t>.  </a:t>
            </a:r>
            <a:r>
              <a:rPr lang="ko-KR" altLang="en-US" dirty="0"/>
              <a:t>특히 인터넷 전문은행의 특성상 </a:t>
            </a:r>
            <a:r>
              <a:rPr lang="en-US" altLang="ko-KR" dirty="0"/>
              <a:t>DB</a:t>
            </a:r>
            <a:r>
              <a:rPr lang="ko-KR" altLang="en-US" dirty="0"/>
              <a:t>의 중요성이 매우 대두되어</a:t>
            </a:r>
            <a:endParaRPr lang="en-US" altLang="ko-KR" dirty="0"/>
          </a:p>
          <a:p>
            <a:r>
              <a:rPr lang="ko-KR" altLang="en-US" dirty="0"/>
              <a:t>금융권 최초로 부산에 </a:t>
            </a:r>
            <a:r>
              <a:rPr lang="en-US" altLang="ko-KR" dirty="0"/>
              <a:t>DR 3</a:t>
            </a:r>
            <a:r>
              <a:rPr lang="ko-KR" altLang="en-US" dirty="0"/>
              <a:t>센터를 </a:t>
            </a:r>
            <a:r>
              <a:rPr lang="en-US" altLang="ko-KR" dirty="0"/>
              <a:t>VMAX450F</a:t>
            </a:r>
            <a:r>
              <a:rPr lang="ko-KR" altLang="en-US" dirty="0"/>
              <a:t>로 추가 구축하기도 하였습니다</a:t>
            </a:r>
            <a:r>
              <a:rPr lang="en-US" altLang="ko-KR" dirty="0"/>
              <a:t>. </a:t>
            </a:r>
            <a:r>
              <a:rPr lang="ko-KR" altLang="en-US" dirty="0"/>
              <a:t>이렇듯 카카오뱅크는 서비스를 시작하자마다 무섭게 성장하였습니다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이때 최초에는 </a:t>
            </a:r>
            <a:r>
              <a:rPr lang="ko-KR" altLang="en-US" dirty="0" err="1"/>
              <a:t>계정계</a:t>
            </a:r>
            <a:r>
              <a:rPr lang="ko-KR" altLang="en-US" dirty="0"/>
              <a:t> 원장 </a:t>
            </a:r>
            <a:r>
              <a:rPr lang="en-US" altLang="ko-KR" dirty="0"/>
              <a:t>DB </a:t>
            </a:r>
            <a:r>
              <a:rPr lang="ko-KR" altLang="en-US" dirty="0"/>
              <a:t>와 기타 운영 </a:t>
            </a:r>
            <a:r>
              <a:rPr lang="en-US" altLang="ko-KR" dirty="0"/>
              <a:t>DB</a:t>
            </a:r>
            <a:r>
              <a:rPr lang="ko-KR" altLang="en-US" dirty="0"/>
              <a:t>를 통합하여 운영 중 이였는데</a:t>
            </a:r>
            <a:r>
              <a:rPr lang="en-US" altLang="ko-KR" dirty="0"/>
              <a:t>, </a:t>
            </a:r>
            <a:r>
              <a:rPr lang="ko-KR" altLang="en-US" dirty="0" err="1"/>
              <a:t>계정계</a:t>
            </a:r>
            <a:r>
              <a:rPr lang="ko-KR" altLang="en-US" dirty="0"/>
              <a:t> 원장 </a:t>
            </a:r>
            <a:r>
              <a:rPr lang="en-US" altLang="ko-KR" dirty="0"/>
              <a:t>DB</a:t>
            </a:r>
            <a:r>
              <a:rPr lang="ko-KR" altLang="en-US" dirty="0"/>
              <a:t>의 보다 안정적인 서비스를 위해</a:t>
            </a:r>
            <a:r>
              <a:rPr lang="en-US" altLang="ko-KR" dirty="0"/>
              <a:t>, </a:t>
            </a:r>
            <a:r>
              <a:rPr lang="ko-KR" altLang="en-US" dirty="0"/>
              <a:t>그리고 계좌 및 서비스 증가에 따른 </a:t>
            </a:r>
            <a:r>
              <a:rPr lang="ko-KR" altLang="en-US" dirty="0" err="1"/>
              <a:t>계정계</a:t>
            </a:r>
            <a:r>
              <a:rPr lang="ko-KR" altLang="en-US" dirty="0"/>
              <a:t> 서비스 고도화를 위해 </a:t>
            </a:r>
            <a:endParaRPr lang="en-US" altLang="ko-KR" dirty="0"/>
          </a:p>
          <a:p>
            <a:r>
              <a:rPr lang="ko-KR" altLang="en-US" dirty="0"/>
              <a:t>고객은 </a:t>
            </a:r>
            <a:r>
              <a:rPr lang="ko-KR" altLang="en-US" dirty="0" err="1"/>
              <a:t>계정계</a:t>
            </a:r>
            <a:r>
              <a:rPr lang="ko-KR" altLang="en-US" dirty="0"/>
              <a:t> 원장 </a:t>
            </a:r>
            <a:r>
              <a:rPr lang="en-US" altLang="ko-KR" dirty="0"/>
              <a:t>DB </a:t>
            </a:r>
            <a:r>
              <a:rPr lang="ko-KR" altLang="en-US" dirty="0"/>
              <a:t>분리 운영을</a:t>
            </a:r>
            <a:r>
              <a:rPr lang="en-US" altLang="ko-KR" dirty="0"/>
              <a:t> </a:t>
            </a:r>
            <a:r>
              <a:rPr lang="ko-KR" altLang="en-US" dirty="0"/>
              <a:t>고민하게 되었고</a:t>
            </a:r>
            <a:r>
              <a:rPr lang="en-US" altLang="ko-KR" dirty="0"/>
              <a:t>, </a:t>
            </a:r>
            <a:r>
              <a:rPr lang="ko-KR" altLang="en-US" dirty="0"/>
              <a:t>이때 고객의 고민을 해결하기위해 </a:t>
            </a:r>
            <a:r>
              <a:rPr lang="ko-KR" altLang="en-US" dirty="0" err="1"/>
              <a:t>계정계</a:t>
            </a:r>
            <a:r>
              <a:rPr lang="ko-KR" altLang="en-US" dirty="0"/>
              <a:t> 원장 </a:t>
            </a:r>
            <a:r>
              <a:rPr lang="en-US" altLang="ko-KR" dirty="0"/>
              <a:t>DB </a:t>
            </a:r>
            <a:r>
              <a:rPr lang="ko-KR" altLang="en-US" dirty="0"/>
              <a:t>분리 방안으로 </a:t>
            </a:r>
            <a:r>
              <a:rPr lang="en-US" altLang="ko-KR" dirty="0" err="1"/>
              <a:t>PowerMAX</a:t>
            </a:r>
            <a:r>
              <a:rPr lang="en-US" altLang="ko-KR" dirty="0"/>
              <a:t> </a:t>
            </a:r>
            <a:r>
              <a:rPr lang="ko-KR" altLang="en-US" dirty="0"/>
              <a:t>를 제안하였습니다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2258838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Image Placeholder 4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6" name="Notes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결론 입니다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파워맥스의</a:t>
            </a:r>
            <a:r>
              <a:rPr lang="ko-KR" altLang="en-US" dirty="0"/>
              <a:t> 강력한 무기를 믿으세요</a:t>
            </a:r>
            <a:r>
              <a:rPr lang="en-US" altLang="ko-KR" dirty="0"/>
              <a:t>~ </a:t>
            </a:r>
            <a:r>
              <a:rPr lang="en-US" altLang="ko-KR" dirty="0" err="1"/>
              <a:t>NVMe</a:t>
            </a:r>
            <a:r>
              <a:rPr lang="en-US" altLang="ko-KR" dirty="0"/>
              <a:t> SSD</a:t>
            </a:r>
            <a:r>
              <a:rPr lang="ko-KR" altLang="en-US" dirty="0"/>
              <a:t> 의 성능</a:t>
            </a:r>
            <a:r>
              <a:rPr lang="en-US" altLang="ko-KR" dirty="0"/>
              <a:t>, </a:t>
            </a:r>
            <a:r>
              <a:rPr lang="ko-KR" altLang="en-US" dirty="0" err="1"/>
              <a:t>성능저하없는</a:t>
            </a:r>
            <a:r>
              <a:rPr lang="ko-KR" altLang="en-US" dirty="0"/>
              <a:t> 압축중복제거 기능을 꼭 활용하시기 바랍니다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고객의 </a:t>
            </a:r>
            <a:r>
              <a:rPr lang="en-US" altLang="ko-KR" dirty="0"/>
              <a:t>Pain Point</a:t>
            </a:r>
            <a:r>
              <a:rPr lang="ko-KR" altLang="en-US" dirty="0"/>
              <a:t>를 해결하고 </a:t>
            </a:r>
            <a:r>
              <a:rPr lang="en-US" altLang="ko-KR" dirty="0"/>
              <a:t>Needs </a:t>
            </a:r>
            <a:r>
              <a:rPr lang="ko-KR" altLang="en-US" dirty="0"/>
              <a:t>를 해결해 주세요</a:t>
            </a:r>
            <a:r>
              <a:rPr lang="en-US" altLang="ko-KR" dirty="0"/>
              <a:t>,  </a:t>
            </a:r>
            <a:r>
              <a:rPr lang="ko-KR" altLang="en-US" dirty="0"/>
              <a:t>장애 이슈 시 어느 누구도 저희처럼 어플리케이션</a:t>
            </a:r>
            <a:r>
              <a:rPr lang="en-US" altLang="ko-KR" dirty="0"/>
              <a:t>, OS, </a:t>
            </a:r>
            <a:r>
              <a:rPr lang="ko-KR" altLang="en-US" dirty="0"/>
              <a:t>스토리지 등의 인프라 전체를 분석해 </a:t>
            </a:r>
            <a:r>
              <a:rPr lang="ko-KR" altLang="en-US" dirty="0" err="1"/>
              <a:t>줄수있는</a:t>
            </a:r>
            <a:r>
              <a:rPr lang="ko-KR" altLang="en-US" dirty="0"/>
              <a:t> 벤더는 없습니다</a:t>
            </a:r>
            <a:r>
              <a:rPr lang="en-US" altLang="ko-KR" dirty="0"/>
              <a:t>.</a:t>
            </a:r>
          </a:p>
          <a:p>
            <a:r>
              <a:rPr lang="en-US" dirty="0" err="1"/>
              <a:t>PowerMAX</a:t>
            </a:r>
            <a:r>
              <a:rPr lang="en-US" dirty="0"/>
              <a:t> </a:t>
            </a:r>
            <a:r>
              <a:rPr lang="ko-KR" altLang="en-US" dirty="0"/>
              <a:t>만의 강력한 </a:t>
            </a:r>
            <a:r>
              <a:rPr lang="en-US" altLang="ko-KR" dirty="0"/>
              <a:t>Lock IN</a:t>
            </a:r>
            <a:r>
              <a:rPr lang="ko-KR" altLang="en-US" dirty="0"/>
              <a:t> 기술을 통해 </a:t>
            </a:r>
            <a:r>
              <a:rPr lang="ko-KR" altLang="en-US" dirty="0" err="1"/>
              <a:t>꽃길</a:t>
            </a:r>
            <a:r>
              <a:rPr lang="ko-KR" altLang="en-US" dirty="0"/>
              <a:t> 만 </a:t>
            </a:r>
            <a:r>
              <a:rPr lang="ko-KR" altLang="en-US" dirty="0" err="1"/>
              <a:t>걸으시길</a:t>
            </a:r>
            <a:r>
              <a:rPr lang="en-US" altLang="ko-KR" dirty="0"/>
              <a:t>… </a:t>
            </a:r>
            <a:r>
              <a:rPr lang="ko-KR" altLang="en-US" dirty="0"/>
              <a:t>바라며 발표를 마치도록 하겠습니다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감사합니다</a:t>
            </a:r>
            <a:r>
              <a:rPr lang="en-US" altLang="ko-KR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80781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Image Placeholder 4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6" name="Notes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CG(Consistency Group, </a:t>
            </a:r>
            <a:r>
              <a:rPr lang="ko-KR" altLang="en-US" dirty="0"/>
              <a:t>복제 볼륨의 정합성 보장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3431282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Image Placeholder 4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6" name="Notes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PowerMAX</a:t>
            </a:r>
            <a:r>
              <a:rPr lang="en-US" altLang="ko-KR" dirty="0"/>
              <a:t> </a:t>
            </a:r>
            <a:r>
              <a:rPr lang="ko-KR" altLang="en-US" dirty="0"/>
              <a:t>의 </a:t>
            </a:r>
            <a:r>
              <a:rPr lang="en-US" altLang="ko-KR" dirty="0"/>
              <a:t>R1</a:t>
            </a:r>
            <a:r>
              <a:rPr lang="ko-KR" altLang="en-US" dirty="0"/>
              <a:t>에 대한 별첨 자료 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카카오뱅크는 오라클 </a:t>
            </a:r>
            <a:r>
              <a:rPr lang="en-US" altLang="ko-KR" dirty="0"/>
              <a:t>redo </a:t>
            </a:r>
            <a:r>
              <a:rPr lang="ko-KR" altLang="en-US" dirty="0"/>
              <a:t>로그를 따로 두벌 이상 복제하지 않고</a:t>
            </a:r>
            <a:r>
              <a:rPr lang="en-US" altLang="ko-KR" dirty="0"/>
              <a:t>, redo </a:t>
            </a:r>
            <a:r>
              <a:rPr lang="ko-KR" altLang="en-US" dirty="0"/>
              <a:t>전용 스토리지의 가용성으로 원본에 하나 </a:t>
            </a:r>
            <a:r>
              <a:rPr lang="en-US" altLang="ko-KR" dirty="0"/>
              <a:t>redo </a:t>
            </a:r>
            <a:r>
              <a:rPr lang="ko-KR" altLang="en-US" dirty="0"/>
              <a:t>전용 스토리지에 하나 복제하는 방식을 사용 중인데요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이유는 </a:t>
            </a:r>
            <a:r>
              <a:rPr lang="en-US" altLang="ko-KR" dirty="0"/>
              <a:t>Inhouse </a:t>
            </a:r>
            <a:r>
              <a:rPr lang="ko-KR" altLang="en-US" dirty="0"/>
              <a:t>스토리지의 </a:t>
            </a:r>
            <a:r>
              <a:rPr lang="en-US" altLang="ko-KR" dirty="0"/>
              <a:t>async </a:t>
            </a:r>
            <a:r>
              <a:rPr lang="ko-KR" altLang="en-US" dirty="0"/>
              <a:t>구성</a:t>
            </a:r>
            <a:r>
              <a:rPr lang="en-US" altLang="ko-KR" dirty="0"/>
              <a:t>(15</a:t>
            </a:r>
            <a:r>
              <a:rPr lang="ko-KR" altLang="en-US" dirty="0"/>
              <a:t>초 대기</a:t>
            </a:r>
            <a:r>
              <a:rPr lang="en-US" altLang="ko-KR" dirty="0"/>
              <a:t>)</a:t>
            </a:r>
            <a:r>
              <a:rPr lang="ko-KR" altLang="en-US" dirty="0"/>
              <a:t>에 따른 </a:t>
            </a:r>
            <a:r>
              <a:rPr lang="ko-KR" altLang="en-US" dirty="0" err="1"/>
              <a:t>계정계</a:t>
            </a:r>
            <a:r>
              <a:rPr lang="ko-KR" altLang="en-US" dirty="0"/>
              <a:t> </a:t>
            </a:r>
            <a:r>
              <a:rPr lang="ko-KR" altLang="en-US" dirty="0" err="1"/>
              <a:t>장애시</a:t>
            </a:r>
            <a:r>
              <a:rPr lang="ko-KR" altLang="en-US" dirty="0"/>
              <a:t> 빠른 복구를 위해 </a:t>
            </a:r>
            <a:r>
              <a:rPr lang="en-US" altLang="ko-KR" dirty="0"/>
              <a:t>redo </a:t>
            </a:r>
            <a:r>
              <a:rPr lang="ko-KR" altLang="en-US" dirty="0"/>
              <a:t>전용 스토리지를 활용하기로 하였는데</a:t>
            </a:r>
            <a:r>
              <a:rPr lang="en-US" altLang="ko-KR" dirty="0"/>
              <a:t>, </a:t>
            </a:r>
            <a:r>
              <a:rPr lang="ko-KR" altLang="en-US" dirty="0"/>
              <a:t>이 장비의 요건은 무조건 </a:t>
            </a:r>
            <a:r>
              <a:rPr lang="ko-KR" altLang="en-US" dirty="0" err="1"/>
              <a:t>계정계</a:t>
            </a:r>
            <a:r>
              <a:rPr lang="ko-KR" altLang="en-US" dirty="0"/>
              <a:t> 보다 빨라야 한다 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이러한 고객의 요구에 맞게 </a:t>
            </a:r>
            <a:r>
              <a:rPr lang="en-US" altLang="ko-KR" dirty="0" err="1"/>
              <a:t>PowerMAX</a:t>
            </a:r>
            <a:r>
              <a:rPr lang="en-US" altLang="ko-KR" dirty="0"/>
              <a:t> R1</a:t>
            </a:r>
            <a:r>
              <a:rPr lang="ko-KR" altLang="en-US" dirty="0"/>
              <a:t>을 제안하였고</a:t>
            </a:r>
            <a:r>
              <a:rPr lang="en-US" altLang="ko-KR" dirty="0"/>
              <a:t>, </a:t>
            </a:r>
            <a:r>
              <a:rPr lang="ko-KR" altLang="en-US" dirty="0"/>
              <a:t>고객은 제안 자료 및 실제 테스트 결과에 만족하여</a:t>
            </a:r>
            <a:r>
              <a:rPr lang="en-US" altLang="ko-KR" dirty="0"/>
              <a:t>, </a:t>
            </a:r>
            <a:r>
              <a:rPr lang="ko-KR" altLang="en-US" dirty="0"/>
              <a:t>현재 구축 중에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위에 자료는 실제 테스트 자료이며</a:t>
            </a:r>
            <a:r>
              <a:rPr lang="en-US" altLang="ko-KR" dirty="0"/>
              <a:t>, </a:t>
            </a:r>
            <a:r>
              <a:rPr lang="ko-KR" altLang="en-US" dirty="0"/>
              <a:t>아래 자료는 제안 자료 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 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7827836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Image Placeholder 4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6" name="Notes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계정계</a:t>
            </a:r>
            <a:r>
              <a:rPr lang="ko-KR" altLang="en-US" dirty="0"/>
              <a:t> 원장 </a:t>
            </a:r>
            <a:r>
              <a:rPr lang="en-US" altLang="ko-KR" dirty="0"/>
              <a:t>DB </a:t>
            </a:r>
            <a:r>
              <a:rPr lang="ko-KR" altLang="en-US" dirty="0"/>
              <a:t>분리 운영을 하려는 이유는 단순히 안정성 및 성능 뿐만 아니라 성능 지연 이슈에 대한 방안이기도 했는데요</a:t>
            </a:r>
            <a:r>
              <a:rPr lang="en-US" altLang="ko-KR" dirty="0"/>
              <a:t>..</a:t>
            </a:r>
          </a:p>
          <a:p>
            <a:r>
              <a:rPr lang="ko-KR" altLang="en-US" dirty="0"/>
              <a:t>카카오뱅크는 일반 은행과 다르게 아침 </a:t>
            </a:r>
            <a:r>
              <a:rPr lang="en-US" altLang="ko-KR" dirty="0"/>
              <a:t>9</a:t>
            </a:r>
            <a:r>
              <a:rPr lang="ko-KR" altLang="en-US" dirty="0"/>
              <a:t>시</a:t>
            </a:r>
            <a:r>
              <a:rPr lang="en-US" altLang="ko-KR" dirty="0"/>
              <a:t>-9:30</a:t>
            </a:r>
            <a:r>
              <a:rPr lang="ko-KR" altLang="en-US" dirty="0"/>
              <a:t>분 사이에 일 배치 작업을 수행하는데요</a:t>
            </a:r>
            <a:r>
              <a:rPr lang="en-US" altLang="ko-KR" dirty="0"/>
              <a:t>,(</a:t>
            </a:r>
            <a:r>
              <a:rPr lang="ko-KR" altLang="en-US" dirty="0"/>
              <a:t>예약된 계좌이체</a:t>
            </a:r>
            <a:r>
              <a:rPr lang="en-US" altLang="ko-KR" dirty="0"/>
              <a:t>, </a:t>
            </a:r>
            <a:r>
              <a:rPr lang="ko-KR" altLang="en-US" dirty="0"/>
              <a:t>이자</a:t>
            </a:r>
            <a:r>
              <a:rPr lang="en-US" altLang="ko-KR" dirty="0"/>
              <a:t>, </a:t>
            </a:r>
            <a:r>
              <a:rPr lang="ko-KR" altLang="en-US" dirty="0"/>
              <a:t>서비스 등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이때 기존 인프라 환경에서는 해당 배치 작업 수행 시 매우 무거운 </a:t>
            </a:r>
            <a:r>
              <a:rPr lang="en-US" altLang="ko-KR" dirty="0"/>
              <a:t>Write I/O</a:t>
            </a:r>
            <a:r>
              <a:rPr lang="ko-KR" altLang="en-US" dirty="0"/>
              <a:t>가 발생하여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RT </a:t>
            </a:r>
            <a:r>
              <a:rPr lang="ko-KR" altLang="en-US" dirty="0"/>
              <a:t>이 늦어져</a:t>
            </a:r>
            <a:r>
              <a:rPr lang="en-US" altLang="ko-KR" dirty="0"/>
              <a:t>, </a:t>
            </a:r>
            <a:r>
              <a:rPr lang="ko-KR" altLang="en-US" dirty="0"/>
              <a:t>어플리케이션 서비스 지연이 자주 발생 하게 되어 매우 곤란한 상황 이였습니다</a:t>
            </a:r>
            <a:r>
              <a:rPr lang="en-US" altLang="ko-KR" dirty="0"/>
              <a:t>.</a:t>
            </a:r>
            <a:r>
              <a:rPr lang="ko-KR" altLang="en-US" dirty="0"/>
              <a:t>  </a:t>
            </a:r>
            <a:endParaRPr lang="en-US" altLang="ko-KR" dirty="0"/>
          </a:p>
          <a:p>
            <a:r>
              <a:rPr lang="ko-KR" altLang="en-US" dirty="0"/>
              <a:t>고객은 해당 이슈를 해결하기 위해 어플리케이션</a:t>
            </a:r>
            <a:r>
              <a:rPr lang="en-US" altLang="ko-KR" dirty="0"/>
              <a:t>, OS,</a:t>
            </a:r>
            <a:r>
              <a:rPr lang="ko-KR" altLang="en-US" dirty="0"/>
              <a:t> </a:t>
            </a:r>
            <a:r>
              <a:rPr lang="en-US" altLang="ko-KR" dirty="0"/>
              <a:t>DB, </a:t>
            </a:r>
            <a:r>
              <a:rPr lang="ko-KR" altLang="en-US" dirty="0"/>
              <a:t>스토리지 등에서 여러가지 튜닝 및 해결방안을 위해 다양한 방법을 찾고있었고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저희는 해결 방안으로 어플리케이션</a:t>
            </a:r>
            <a:r>
              <a:rPr lang="en-US" altLang="ko-KR" dirty="0"/>
              <a:t>, OS, DB </a:t>
            </a:r>
            <a:r>
              <a:rPr lang="ko-KR" altLang="en-US" dirty="0"/>
              <a:t>등을 같이 분석하며</a:t>
            </a:r>
            <a:r>
              <a:rPr lang="en-US" altLang="ko-KR" dirty="0"/>
              <a:t>, </a:t>
            </a:r>
            <a:r>
              <a:rPr lang="ko-KR" altLang="en-US" dirty="0"/>
              <a:t>여러가지 해결 방안을 고민하였으며</a:t>
            </a:r>
            <a:r>
              <a:rPr lang="en-US" altLang="ko-KR" dirty="0"/>
              <a:t>, </a:t>
            </a:r>
            <a:r>
              <a:rPr lang="ko-KR" altLang="en-US" dirty="0"/>
              <a:t>이에 따른 대안으로 </a:t>
            </a:r>
            <a:endParaRPr lang="en-US" altLang="ko-KR" dirty="0"/>
          </a:p>
          <a:p>
            <a:r>
              <a:rPr lang="ko-KR" altLang="en-US" dirty="0"/>
              <a:t>저희는 성능과 안정성 </a:t>
            </a:r>
            <a:r>
              <a:rPr lang="ko-KR" altLang="en-US" dirty="0" err="1"/>
              <a:t>두마리</a:t>
            </a:r>
            <a:r>
              <a:rPr lang="ko-KR" altLang="en-US" dirty="0"/>
              <a:t> 토끼를 다 잡을 수 있는 </a:t>
            </a:r>
            <a:r>
              <a:rPr lang="en-US" altLang="ko-KR" dirty="0" err="1"/>
              <a:t>powermax</a:t>
            </a:r>
            <a:r>
              <a:rPr lang="en-US" altLang="ko-KR" dirty="0"/>
              <a:t> </a:t>
            </a:r>
            <a:r>
              <a:rPr lang="ko-KR" altLang="en-US" dirty="0"/>
              <a:t>를 제안하게 되었습니다</a:t>
            </a:r>
            <a:r>
              <a:rPr lang="en-US" altLang="ko-KR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74833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Image Placeholder 4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6" name="Notes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성능비교 입니다</a:t>
            </a:r>
            <a:r>
              <a:rPr lang="en-US" altLang="ko-KR" dirty="0"/>
              <a:t>. </a:t>
            </a:r>
            <a:r>
              <a:rPr lang="ko-KR" altLang="en-US" dirty="0"/>
              <a:t>실제 카카오뱅크 고객은 장비 도입 후 장비에 대한 성능 </a:t>
            </a:r>
            <a:r>
              <a:rPr lang="en-US" altLang="ko-KR" dirty="0"/>
              <a:t>POC </a:t>
            </a:r>
            <a:r>
              <a:rPr lang="ko-KR" altLang="en-US" dirty="0"/>
              <a:t>를 진행하였고</a:t>
            </a:r>
            <a:r>
              <a:rPr lang="en-US" altLang="ko-KR" dirty="0"/>
              <a:t>, </a:t>
            </a:r>
            <a:r>
              <a:rPr lang="ko-KR" altLang="en-US" dirty="0"/>
              <a:t>결과는 다음과 같습니다</a:t>
            </a:r>
            <a:r>
              <a:rPr lang="en-US" altLang="ko-KR" dirty="0"/>
              <a:t>.</a:t>
            </a:r>
          </a:p>
          <a:p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저희 제안대로 </a:t>
            </a:r>
            <a:r>
              <a:rPr lang="en-US" altLang="ko-KR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PowerMAX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8000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성능이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VMAX 450F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보다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IOPS/RT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가 약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30-50%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이상 향상 되었고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실제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PowerMAX8000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장비의 압축중복 제거시에도 성능차이는 약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5-7%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미만으로 크게 차이가 없는 것을 고객이 직접 눈으로 확인하였습니다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그래서 카카오뱅크는 </a:t>
            </a:r>
            <a:r>
              <a:rPr lang="en-US" altLang="ko-KR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PowerMAX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8000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압축중복제거 기능을 믿고 사용 하게 되었습니다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19587140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Image Placeholder 4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6" name="Notes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교체이후 성능 지연에 대한 고객의 </a:t>
            </a:r>
            <a:r>
              <a:rPr lang="en-US" altLang="ko-KR" dirty="0" err="1"/>
              <a:t>PainPoint</a:t>
            </a:r>
            <a:r>
              <a:rPr lang="en-US" altLang="ko-KR" dirty="0"/>
              <a:t> </a:t>
            </a:r>
            <a:r>
              <a:rPr lang="ko-KR" altLang="en-US" dirty="0"/>
              <a:t>결과입니다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VMAX450F </a:t>
            </a:r>
            <a:r>
              <a:rPr lang="ko-KR" altLang="en-US" dirty="0"/>
              <a:t>에서 발생하였던 일 배치 시간대</a:t>
            </a:r>
            <a:r>
              <a:rPr lang="en-US" altLang="ko-KR" dirty="0"/>
              <a:t>(09-09</a:t>
            </a:r>
            <a:r>
              <a:rPr lang="ko-KR" altLang="en-US" dirty="0"/>
              <a:t>시</a:t>
            </a:r>
            <a:r>
              <a:rPr lang="en-US" altLang="ko-KR" dirty="0"/>
              <a:t>30</a:t>
            </a:r>
            <a:r>
              <a:rPr lang="ko-KR" altLang="en-US" dirty="0"/>
              <a:t>분</a:t>
            </a:r>
            <a:r>
              <a:rPr lang="en-US" altLang="ko-KR" dirty="0"/>
              <a:t>)</a:t>
            </a:r>
            <a:r>
              <a:rPr lang="ko-KR" altLang="en-US" dirty="0"/>
              <a:t>응답시간 지연 이슈에 대해서도 </a:t>
            </a:r>
            <a:r>
              <a:rPr lang="en-US" altLang="ko-KR" dirty="0" err="1"/>
              <a:t>PowerMAX</a:t>
            </a:r>
            <a:r>
              <a:rPr lang="en-US" altLang="ko-KR" dirty="0"/>
              <a:t> </a:t>
            </a:r>
            <a:r>
              <a:rPr lang="ko-KR" altLang="en-US" dirty="0"/>
              <a:t>교체로 </a:t>
            </a:r>
            <a:r>
              <a:rPr lang="ko-KR" altLang="en-US" dirty="0" err="1"/>
              <a:t>계정계</a:t>
            </a:r>
            <a:r>
              <a:rPr lang="ko-KR" altLang="en-US" dirty="0"/>
              <a:t> </a:t>
            </a:r>
            <a:r>
              <a:rPr lang="en-US" altLang="ko-KR" dirty="0"/>
              <a:t>DB </a:t>
            </a:r>
            <a:r>
              <a:rPr lang="ko-KR" altLang="en-US" dirty="0"/>
              <a:t>분리 후 약 </a:t>
            </a:r>
            <a:r>
              <a:rPr lang="en-US" altLang="ko-KR" dirty="0"/>
              <a:t>50% </a:t>
            </a:r>
            <a:r>
              <a:rPr lang="ko-KR" altLang="en-US" dirty="0"/>
              <a:t>응답시간 개선이 있었으며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이후 추가적인 </a:t>
            </a:r>
            <a:r>
              <a:rPr lang="en-US" altLang="ko-KR" dirty="0"/>
              <a:t>Core </a:t>
            </a:r>
            <a:r>
              <a:rPr lang="ko-KR" altLang="en-US" dirty="0"/>
              <a:t>수 조정 및 튜닝을 진행하여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1489331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26831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Image Placeholder 4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6" name="Notes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기존 </a:t>
            </a:r>
            <a:r>
              <a:rPr lang="en-US" altLang="ko-KR" dirty="0"/>
              <a:t>20ms </a:t>
            </a:r>
            <a:r>
              <a:rPr lang="ko-KR" altLang="en-US" dirty="0"/>
              <a:t>대의 응답시간을 </a:t>
            </a:r>
            <a:r>
              <a:rPr lang="en-US" altLang="ko-KR" dirty="0"/>
              <a:t>4ms </a:t>
            </a:r>
            <a:r>
              <a:rPr lang="ko-KR" altLang="en-US" dirty="0"/>
              <a:t>대의 응답시간으로 약 </a:t>
            </a:r>
            <a:r>
              <a:rPr lang="en-US" altLang="ko-KR" dirty="0"/>
              <a:t>5</a:t>
            </a:r>
            <a:r>
              <a:rPr lang="ko-KR" altLang="en-US" dirty="0"/>
              <a:t>배 빠르게 처리 </a:t>
            </a:r>
            <a:r>
              <a:rPr lang="ko-KR" altLang="en-US" dirty="0" err="1"/>
              <a:t>할수</a:t>
            </a:r>
            <a:r>
              <a:rPr lang="ko-KR" altLang="en-US" dirty="0"/>
              <a:t> 있게 개선 하였습니다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727238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Image Placeholder 4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6" name="Notes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먼저 단순 증설과 </a:t>
            </a:r>
            <a:r>
              <a:rPr lang="en-US" altLang="ko-KR" dirty="0"/>
              <a:t>CG </a:t>
            </a:r>
            <a:r>
              <a:rPr lang="ko-KR" altLang="en-US" dirty="0"/>
              <a:t>구성에 대한 성능 비교 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보시는 바와 같이 고객의 워크로드 기준으로 단순 증설 안과 </a:t>
            </a:r>
            <a:r>
              <a:rPr lang="en-US" altLang="ko-KR" dirty="0"/>
              <a:t>CG </a:t>
            </a:r>
            <a:r>
              <a:rPr lang="ko-KR" altLang="en-US" dirty="0"/>
              <a:t>구성안 으로 직접 </a:t>
            </a:r>
            <a:r>
              <a:rPr lang="ko-KR" altLang="en-US" dirty="0" err="1"/>
              <a:t>사이저를</a:t>
            </a:r>
            <a:r>
              <a:rPr lang="ko-KR" altLang="en-US" dirty="0"/>
              <a:t> 통해 비교 제안하였으며</a:t>
            </a:r>
            <a:r>
              <a:rPr lang="en-US" altLang="ko-KR" dirty="0"/>
              <a:t>, </a:t>
            </a:r>
            <a:r>
              <a:rPr lang="ko-KR" altLang="en-US" dirty="0"/>
              <a:t>수치상으로도 단순 증설 안 대비 </a:t>
            </a:r>
            <a:r>
              <a:rPr lang="en-US" altLang="ko-KR" dirty="0"/>
              <a:t>CG </a:t>
            </a:r>
            <a:r>
              <a:rPr lang="ko-KR" altLang="en-US" dirty="0"/>
              <a:t>구성 안은 성능은 </a:t>
            </a:r>
            <a:endParaRPr lang="en-US" altLang="ko-KR" dirty="0"/>
          </a:p>
          <a:p>
            <a:r>
              <a:rPr lang="en-US" altLang="ko-KR" dirty="0"/>
              <a:t>MAIN/DR </a:t>
            </a:r>
            <a:r>
              <a:rPr lang="ko-KR" altLang="en-US" dirty="0"/>
              <a:t>장비는 </a:t>
            </a:r>
            <a:r>
              <a:rPr lang="en-US" altLang="ko-KR" dirty="0"/>
              <a:t>40% </a:t>
            </a:r>
            <a:r>
              <a:rPr lang="ko-KR" altLang="en-US" dirty="0"/>
              <a:t>이상</a:t>
            </a:r>
            <a:r>
              <a:rPr lang="en-US" altLang="ko-KR" dirty="0"/>
              <a:t>, </a:t>
            </a:r>
            <a:r>
              <a:rPr lang="en-US" altLang="ko-KR" dirty="0" err="1"/>
              <a:t>InHOUSE</a:t>
            </a:r>
            <a:r>
              <a:rPr lang="ko-KR" altLang="en-US" dirty="0"/>
              <a:t>는 </a:t>
            </a:r>
            <a:r>
              <a:rPr lang="en-US" altLang="ko-KR" dirty="0"/>
              <a:t>100% </a:t>
            </a:r>
            <a:r>
              <a:rPr lang="ko-KR" altLang="en-US" dirty="0"/>
              <a:t>이상</a:t>
            </a:r>
            <a:r>
              <a:rPr lang="en-US" altLang="ko-KR" dirty="0"/>
              <a:t>, </a:t>
            </a:r>
            <a:r>
              <a:rPr lang="ko-KR" altLang="en-US" dirty="0"/>
              <a:t>용량도 압축중복기능으로 </a:t>
            </a:r>
            <a:r>
              <a:rPr lang="en-US" altLang="ko-KR" dirty="0"/>
              <a:t>50% </a:t>
            </a:r>
            <a:r>
              <a:rPr lang="ko-KR" altLang="en-US" dirty="0"/>
              <a:t>이상 많이 사용할 수 있는 등</a:t>
            </a:r>
            <a:r>
              <a:rPr lang="en-US" altLang="ko-KR" dirty="0"/>
              <a:t>, </a:t>
            </a:r>
            <a:r>
              <a:rPr lang="ko-KR" altLang="en-US" dirty="0"/>
              <a:t>월등히 좋아지는 구성 임을 수치화 하여 제안하였습니다</a:t>
            </a:r>
            <a:r>
              <a:rPr lang="en-US" altLang="ko-KR" dirty="0"/>
              <a:t>.  </a:t>
            </a:r>
            <a:r>
              <a:rPr lang="ko-KR" altLang="en-US" dirty="0"/>
              <a:t>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451747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Image Placeholder 4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6" name="Notes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Powermax</a:t>
            </a:r>
            <a:r>
              <a:rPr lang="en-US" altLang="ko-KR" dirty="0"/>
              <a:t> CG </a:t>
            </a:r>
            <a:r>
              <a:rPr lang="ko-KR" altLang="en-US" dirty="0"/>
              <a:t>구성 후 성능 자료 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보시는 바와 같이 </a:t>
            </a:r>
            <a:r>
              <a:rPr lang="en-US" altLang="ko-KR" dirty="0"/>
              <a:t>Main/</a:t>
            </a:r>
            <a:r>
              <a:rPr lang="en-US" altLang="ko-KR" dirty="0" err="1"/>
              <a:t>InHouse</a:t>
            </a:r>
            <a:r>
              <a:rPr lang="en-US" altLang="ko-KR" dirty="0"/>
              <a:t>/DR </a:t>
            </a:r>
            <a:r>
              <a:rPr lang="ko-KR" altLang="en-US" dirty="0"/>
              <a:t>구간을 각각 </a:t>
            </a:r>
            <a:r>
              <a:rPr lang="en-US" altLang="ko-KR" dirty="0"/>
              <a:t>2</a:t>
            </a:r>
            <a:r>
              <a:rPr lang="ko-KR" altLang="en-US" dirty="0"/>
              <a:t>대의 </a:t>
            </a:r>
            <a:r>
              <a:rPr lang="en-US" altLang="ko-KR" dirty="0"/>
              <a:t>CG</a:t>
            </a:r>
            <a:r>
              <a:rPr lang="ko-KR" altLang="en-US" dirty="0"/>
              <a:t>로 구성하여</a:t>
            </a:r>
            <a:r>
              <a:rPr lang="en-US" altLang="ko-KR" dirty="0"/>
              <a:t>, IOPS</a:t>
            </a:r>
            <a:r>
              <a:rPr lang="ko-KR" altLang="en-US" dirty="0"/>
              <a:t>는 한대에서 두대의 </a:t>
            </a:r>
            <a:r>
              <a:rPr lang="en-US" altLang="ko-KR" dirty="0"/>
              <a:t>CG</a:t>
            </a:r>
            <a:r>
              <a:rPr lang="ko-KR" altLang="en-US" dirty="0"/>
              <a:t>가 분산 처리하여 더욱 많이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응답시간은 분산된 각각의 </a:t>
            </a:r>
            <a:r>
              <a:rPr lang="en-US" altLang="ko-KR" dirty="0"/>
              <a:t>CG </a:t>
            </a:r>
            <a:r>
              <a:rPr lang="ko-KR" altLang="en-US" dirty="0"/>
              <a:t>스토리지에서 각각의 </a:t>
            </a:r>
            <a:r>
              <a:rPr lang="en-US" altLang="ko-KR" dirty="0"/>
              <a:t>IO</a:t>
            </a:r>
            <a:r>
              <a:rPr lang="ko-KR" altLang="en-US" dirty="0"/>
              <a:t>에 대해 </a:t>
            </a:r>
            <a:r>
              <a:rPr lang="en-US" altLang="ko-KR" dirty="0"/>
              <a:t>0.5ms</a:t>
            </a:r>
            <a:r>
              <a:rPr lang="ko-KR" altLang="en-US" dirty="0"/>
              <a:t> 미만으로 빠르게 처리되고 있는 것을 확인할 수 있었습니다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6858719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Image Placeholder 4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6" name="Notes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MPIO</a:t>
            </a:r>
            <a:r>
              <a:rPr lang="ko-KR" altLang="en-US" dirty="0"/>
              <a:t>에 대한 성능비교 입니다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실제 카카오뱅크 고객은 기존에 </a:t>
            </a:r>
            <a:r>
              <a:rPr lang="en-US" altLang="ko-KR" dirty="0"/>
              <a:t>Linux MPIO</a:t>
            </a:r>
            <a:r>
              <a:rPr lang="ko-KR" altLang="en-US" dirty="0"/>
              <a:t>인 </a:t>
            </a:r>
            <a:r>
              <a:rPr lang="en-US" altLang="ko-KR" dirty="0"/>
              <a:t>multipath</a:t>
            </a:r>
            <a:r>
              <a:rPr lang="ko-KR" altLang="en-US" dirty="0"/>
              <a:t>를 사용해 왔었지만</a:t>
            </a:r>
            <a:r>
              <a:rPr lang="en-US" altLang="ko-KR" dirty="0"/>
              <a:t>, </a:t>
            </a:r>
            <a:r>
              <a:rPr lang="ko-KR" altLang="en-US" dirty="0"/>
              <a:t>매번 </a:t>
            </a:r>
            <a:r>
              <a:rPr lang="en-US" altLang="ko-KR" dirty="0"/>
              <a:t>path</a:t>
            </a:r>
            <a:r>
              <a:rPr lang="ko-KR" altLang="en-US" dirty="0"/>
              <a:t> </a:t>
            </a:r>
            <a:r>
              <a:rPr lang="ko-KR" altLang="en-US" dirty="0" err="1"/>
              <a:t>장애시</a:t>
            </a:r>
            <a:r>
              <a:rPr lang="ko-KR" altLang="en-US" dirty="0"/>
              <a:t> 이슈에 대한 분석의 어려움 모니터링 등이 필요한 상태였고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해당 이슈에 따른 대안으로 </a:t>
            </a:r>
            <a:r>
              <a:rPr lang="en-US" altLang="ko-KR" dirty="0" err="1"/>
              <a:t>PowerMAX</a:t>
            </a:r>
            <a:r>
              <a:rPr lang="en-US" altLang="ko-KR" dirty="0"/>
              <a:t> </a:t>
            </a:r>
            <a:r>
              <a:rPr lang="ko-KR" altLang="en-US" dirty="0"/>
              <a:t>로 </a:t>
            </a:r>
            <a:r>
              <a:rPr lang="en-US" altLang="ko-KR" dirty="0"/>
              <a:t>Multipath </a:t>
            </a:r>
            <a:r>
              <a:rPr lang="ko-KR" altLang="en-US" dirty="0"/>
              <a:t>와 </a:t>
            </a:r>
            <a:r>
              <a:rPr lang="en-US" altLang="ko-KR" dirty="0" err="1"/>
              <a:t>Powerpath</a:t>
            </a:r>
            <a:r>
              <a:rPr lang="en-US" altLang="ko-KR" dirty="0"/>
              <a:t> </a:t>
            </a:r>
            <a:r>
              <a:rPr lang="ko-KR" altLang="en-US" dirty="0"/>
              <a:t>에 대한 비교 </a:t>
            </a:r>
            <a:r>
              <a:rPr lang="en-US" altLang="ko-KR" dirty="0"/>
              <a:t>POC </a:t>
            </a:r>
            <a:r>
              <a:rPr lang="ko-KR" altLang="en-US" dirty="0"/>
              <a:t>를 진행하였고</a:t>
            </a:r>
            <a:r>
              <a:rPr lang="en-US" altLang="ko-KR" dirty="0"/>
              <a:t>, </a:t>
            </a:r>
            <a:r>
              <a:rPr lang="ko-KR" altLang="en-US" dirty="0"/>
              <a:t>결과는 다음과 같습니다</a:t>
            </a:r>
            <a:r>
              <a:rPr lang="en-US" altLang="ko-KR" dirty="0"/>
              <a:t>.</a:t>
            </a:r>
          </a:p>
          <a:p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저희도 테스트 전 까지 </a:t>
            </a:r>
            <a:r>
              <a:rPr lang="en-US" altLang="ko-KR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Powerpath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가 더 좋은 지 확신할 수 없었는데요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실제로 놀라운 결과가 나왔습니다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Linux MPIO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대비 </a:t>
            </a:r>
            <a:r>
              <a:rPr lang="en-US" altLang="ko-KR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powerpath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가 응답시간은 물론 전체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IOPS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까지 약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20%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이상 더 좋은 성능을 보였습니다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물론 해당 테스트 결과가 모든 환경에 절대적인 수치는 아니지만 </a:t>
            </a:r>
            <a:r>
              <a:rPr lang="en-US" altLang="ko-KR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powerpath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가 좋다는 것을 고객 스스로가 증명한 테스트 였고 고객은 바로 모든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HOST MPIO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</a:t>
            </a:r>
            <a:r>
              <a:rPr lang="en-US" altLang="ko-KR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powerpath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 변경하였습니다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64047820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하지만 </a:t>
            </a:r>
            <a:r>
              <a:rPr lang="ko-KR" altLang="en-US" dirty="0" err="1"/>
              <a:t>계정계</a:t>
            </a:r>
            <a:r>
              <a:rPr lang="ko-KR" altLang="en-US" dirty="0"/>
              <a:t> </a:t>
            </a:r>
            <a:r>
              <a:rPr lang="en-US" altLang="ko-KR" dirty="0"/>
              <a:t>DB</a:t>
            </a:r>
            <a:r>
              <a:rPr lang="ko-KR" altLang="en-US" dirty="0"/>
              <a:t>를 분리하게 되면</a:t>
            </a:r>
            <a:r>
              <a:rPr lang="en-US" altLang="ko-KR" dirty="0"/>
              <a:t>, </a:t>
            </a:r>
            <a:r>
              <a:rPr lang="ko-KR" altLang="en-US" dirty="0"/>
              <a:t>앞서 고객이 </a:t>
            </a:r>
            <a:r>
              <a:rPr lang="ko-KR" altLang="en-US" dirty="0" err="1"/>
              <a:t>우려한것</a:t>
            </a:r>
            <a:r>
              <a:rPr lang="ko-KR" altLang="en-US" dirty="0"/>
              <a:t> 처럼 작업의 난이도도 증가될 뿐만 아니라</a:t>
            </a:r>
            <a:r>
              <a:rPr lang="en-US" altLang="ko-KR" dirty="0"/>
              <a:t>, </a:t>
            </a:r>
            <a:r>
              <a:rPr lang="ko-KR" altLang="en-US" dirty="0"/>
              <a:t>인터넷 전문은행 특성상 </a:t>
            </a:r>
            <a:r>
              <a:rPr lang="en-US" altLang="ko-KR" dirty="0"/>
              <a:t>24</a:t>
            </a:r>
            <a:r>
              <a:rPr lang="ko-KR" altLang="en-US" dirty="0"/>
              <a:t>시간 </a:t>
            </a:r>
            <a:r>
              <a:rPr lang="en-US" altLang="ko-KR" dirty="0"/>
              <a:t>365</a:t>
            </a:r>
            <a:r>
              <a:rPr lang="ko-KR" altLang="en-US" dirty="0"/>
              <a:t>일 서비스를 해야 하기 때문에 </a:t>
            </a:r>
            <a:endParaRPr lang="en-US" altLang="ko-KR" dirty="0"/>
          </a:p>
          <a:p>
            <a:r>
              <a:rPr lang="ko-KR" altLang="en-US" dirty="0" err="1"/>
              <a:t>계정계</a:t>
            </a:r>
            <a:r>
              <a:rPr lang="ko-KR" altLang="en-US" dirty="0"/>
              <a:t> </a:t>
            </a:r>
            <a:r>
              <a:rPr lang="en-US" altLang="ko-KR" dirty="0"/>
              <a:t>DB</a:t>
            </a:r>
            <a:r>
              <a:rPr lang="ko-KR" altLang="en-US" dirty="0"/>
              <a:t>를 신규 스토리지로 </a:t>
            </a:r>
            <a:r>
              <a:rPr lang="ko-KR" altLang="en-US" dirty="0" err="1"/>
              <a:t>분리시</a:t>
            </a:r>
            <a:r>
              <a:rPr lang="ko-KR" altLang="en-US" dirty="0"/>
              <a:t> 서비스 중단을 최소화 해야 하는 고민이 발생하게 되었습니다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그래서 이때 저희는 저희만 가능한  </a:t>
            </a:r>
            <a:r>
              <a:rPr lang="ko-KR" altLang="en-US" dirty="0" err="1"/>
              <a:t>무중단</a:t>
            </a:r>
            <a:r>
              <a:rPr lang="ko-KR" altLang="en-US" dirty="0"/>
              <a:t> 마이그레이션 솔루션인 </a:t>
            </a:r>
            <a:r>
              <a:rPr lang="en-US" altLang="ko-KR" dirty="0"/>
              <a:t>NDM(Non</a:t>
            </a:r>
            <a:r>
              <a:rPr lang="ko-KR" altLang="en-US" dirty="0"/>
              <a:t> </a:t>
            </a:r>
            <a:r>
              <a:rPr lang="en-US" altLang="ko-KR" dirty="0"/>
              <a:t>disruptive Migration)</a:t>
            </a:r>
            <a:r>
              <a:rPr lang="ko-KR" altLang="en-US" dirty="0"/>
              <a:t>을 제안하였고</a:t>
            </a:r>
            <a:r>
              <a:rPr lang="en-US" altLang="ko-KR" dirty="0"/>
              <a:t>, </a:t>
            </a:r>
            <a:r>
              <a:rPr lang="ko-KR" altLang="en-US" dirty="0"/>
              <a:t>내용은 표에 보시는 것처럼 저희를 선택하게 되면</a:t>
            </a:r>
            <a:r>
              <a:rPr lang="en-US" altLang="ko-KR" dirty="0"/>
              <a:t>, </a:t>
            </a:r>
            <a:r>
              <a:rPr lang="ko-KR" altLang="en-US" dirty="0"/>
              <a:t>고객은 아무런 영향이 없지만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타사를 선택 하게 되면</a:t>
            </a:r>
            <a:r>
              <a:rPr lang="en-US" altLang="ko-KR" dirty="0"/>
              <a:t>, </a:t>
            </a:r>
            <a:r>
              <a:rPr lang="ko-KR" altLang="en-US" dirty="0"/>
              <a:t>다음과 같이 서비스 중단 </a:t>
            </a:r>
            <a:r>
              <a:rPr lang="en-US" altLang="ko-KR" dirty="0"/>
              <a:t>DR </a:t>
            </a:r>
            <a:r>
              <a:rPr lang="ko-KR" altLang="en-US" dirty="0"/>
              <a:t>운영 중단 및 여러가지 복잡한 상황이 발생하게 되어</a:t>
            </a:r>
            <a:r>
              <a:rPr lang="en-US" altLang="ko-KR" dirty="0"/>
              <a:t>, </a:t>
            </a:r>
            <a:r>
              <a:rPr lang="ko-KR" altLang="en-US" dirty="0"/>
              <a:t>저희를 선택할 수밖에 없게 되었습니다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 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155495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고객의 첫번째 고민은 </a:t>
            </a:r>
            <a:r>
              <a:rPr lang="ko-KR" altLang="en-US" dirty="0" err="1"/>
              <a:t>계정계</a:t>
            </a:r>
            <a:r>
              <a:rPr lang="ko-KR" altLang="en-US" dirty="0"/>
              <a:t> </a:t>
            </a:r>
            <a:r>
              <a:rPr lang="en-US" altLang="ko-KR" dirty="0"/>
              <a:t>DB </a:t>
            </a:r>
            <a:r>
              <a:rPr lang="ko-KR" altLang="en-US" dirty="0"/>
              <a:t>를 분리할 것인지</a:t>
            </a:r>
            <a:r>
              <a:rPr lang="en-US" altLang="ko-KR" dirty="0"/>
              <a:t>? </a:t>
            </a:r>
            <a:r>
              <a:rPr lang="ko-KR" altLang="en-US" dirty="0"/>
              <a:t>기타운영 </a:t>
            </a:r>
            <a:r>
              <a:rPr lang="en-US" altLang="ko-KR" dirty="0"/>
              <a:t>DB </a:t>
            </a:r>
            <a:r>
              <a:rPr lang="ko-KR" altLang="en-US" dirty="0"/>
              <a:t>분리를 분리할 것인지</a:t>
            </a:r>
            <a:r>
              <a:rPr lang="en-US" altLang="ko-KR" dirty="0"/>
              <a:t>? </a:t>
            </a:r>
            <a:r>
              <a:rPr lang="ko-KR" altLang="en-US" dirty="0"/>
              <a:t>를 고민하였으며</a:t>
            </a:r>
            <a:r>
              <a:rPr lang="en-US" altLang="ko-KR" dirty="0"/>
              <a:t>, </a:t>
            </a:r>
            <a:r>
              <a:rPr lang="ko-KR" altLang="en-US" dirty="0"/>
              <a:t>실제 고객은 처음에는 </a:t>
            </a:r>
            <a:r>
              <a:rPr lang="ko-KR" altLang="en-US" dirty="0" err="1"/>
              <a:t>계정계</a:t>
            </a:r>
            <a:r>
              <a:rPr lang="en-US" altLang="ko-KR" dirty="0"/>
              <a:t>DB </a:t>
            </a:r>
            <a:r>
              <a:rPr lang="ko-KR" altLang="en-US" dirty="0"/>
              <a:t>분리보다는 기타운영</a:t>
            </a:r>
            <a:r>
              <a:rPr lang="en-US" altLang="ko-KR" dirty="0"/>
              <a:t>DB </a:t>
            </a:r>
            <a:r>
              <a:rPr lang="ko-KR" altLang="en-US" dirty="0"/>
              <a:t>분리를 하고자 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이유는 기타 운영</a:t>
            </a:r>
            <a:r>
              <a:rPr lang="en-US" altLang="ko-KR" dirty="0"/>
              <a:t>DB </a:t>
            </a:r>
            <a:r>
              <a:rPr lang="ko-KR" altLang="en-US" dirty="0"/>
              <a:t>분리가 </a:t>
            </a:r>
            <a:r>
              <a:rPr lang="ko-KR" altLang="en-US" dirty="0" err="1"/>
              <a:t>계정계</a:t>
            </a:r>
            <a:r>
              <a:rPr lang="ko-KR" altLang="en-US" dirty="0"/>
              <a:t> </a:t>
            </a:r>
            <a:r>
              <a:rPr lang="en-US" altLang="ko-KR" dirty="0"/>
              <a:t>DB </a:t>
            </a:r>
            <a:r>
              <a:rPr lang="ko-KR" altLang="en-US" dirty="0"/>
              <a:t>분리 보다 더 작업이 간단하고</a:t>
            </a:r>
            <a:r>
              <a:rPr lang="en-US" altLang="ko-KR" dirty="0"/>
              <a:t>, </a:t>
            </a:r>
            <a:r>
              <a:rPr lang="ko-KR" altLang="en-US" dirty="0"/>
              <a:t>덜 부담스러운 작업 이였기 때문입니다</a:t>
            </a:r>
            <a:r>
              <a:rPr lang="en-US" altLang="ko-KR" dirty="0"/>
              <a:t>. </a:t>
            </a:r>
            <a:r>
              <a:rPr lang="ko-KR" altLang="en-US" dirty="0"/>
              <a:t>이때 인프라 파트장은 비용 및 벤더 밸런스 등의 이유로 타사 스토리지 도입 등을 검토하고 있었으며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이때 실제 타사에서 매우 적극적으로 </a:t>
            </a:r>
            <a:r>
              <a:rPr lang="en-US" altLang="ko-KR" dirty="0"/>
              <a:t>BMT </a:t>
            </a:r>
            <a:r>
              <a:rPr lang="ko-KR" altLang="en-US" dirty="0"/>
              <a:t>및 </a:t>
            </a:r>
            <a:r>
              <a:rPr lang="en-US" altLang="ko-KR" dirty="0"/>
              <a:t>POC </a:t>
            </a:r>
            <a:r>
              <a:rPr lang="ko-KR" altLang="en-US" dirty="0"/>
              <a:t>등을 준비 하고 있었습니다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타사 입장에서도 기타 운영 </a:t>
            </a:r>
            <a:r>
              <a:rPr lang="en-US" altLang="ko-KR" dirty="0"/>
              <a:t>DB</a:t>
            </a:r>
            <a:r>
              <a:rPr lang="ko-KR" altLang="en-US" dirty="0"/>
              <a:t>를 분리 하게 되면</a:t>
            </a:r>
            <a:r>
              <a:rPr lang="en-US" altLang="ko-KR" dirty="0"/>
              <a:t>, </a:t>
            </a:r>
            <a:r>
              <a:rPr lang="ko-KR" altLang="en-US" dirty="0"/>
              <a:t>서비스 중요도와 작업 난이도 감소등으로 진입장벽이 낮아 짐으로 진입이 쉬워지게 됩니다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하지만 </a:t>
            </a:r>
            <a:r>
              <a:rPr lang="ko-KR" altLang="en-US" dirty="0" err="1"/>
              <a:t>계정계</a:t>
            </a:r>
            <a:r>
              <a:rPr lang="ko-KR" altLang="en-US" dirty="0"/>
              <a:t> </a:t>
            </a:r>
            <a:r>
              <a:rPr lang="en-US" altLang="ko-KR" dirty="0"/>
              <a:t>DB</a:t>
            </a:r>
            <a:r>
              <a:rPr lang="ko-KR" altLang="en-US" dirty="0"/>
              <a:t>를 분리하게 되면</a:t>
            </a:r>
            <a:r>
              <a:rPr lang="en-US" altLang="ko-KR" dirty="0"/>
              <a:t>, </a:t>
            </a:r>
            <a:r>
              <a:rPr lang="ko-KR" altLang="en-US" dirty="0"/>
              <a:t>작업도 매우 어렵고 복잡해 지며</a:t>
            </a:r>
            <a:r>
              <a:rPr lang="en-US" altLang="ko-KR" dirty="0"/>
              <a:t>, </a:t>
            </a:r>
            <a:r>
              <a:rPr lang="ko-KR" altLang="en-US" dirty="0" err="1"/>
              <a:t>마이그레이션시</a:t>
            </a:r>
            <a:r>
              <a:rPr lang="ko-KR" altLang="en-US" dirty="0"/>
              <a:t> 서비스 다운타임 및 성능 지연 등이 발생하는 등이 진입이 어려워지게 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그래서 저희는 타사 스토리지 진입을 어렵게 하고</a:t>
            </a:r>
            <a:r>
              <a:rPr lang="en-US" altLang="ko-KR" dirty="0"/>
              <a:t>, </a:t>
            </a:r>
            <a:r>
              <a:rPr lang="ko-KR" altLang="en-US" dirty="0"/>
              <a:t>성능 및 효율성을 이유로 </a:t>
            </a:r>
            <a:r>
              <a:rPr lang="ko-KR" altLang="en-US" dirty="0" err="1"/>
              <a:t>계정계</a:t>
            </a:r>
            <a:r>
              <a:rPr lang="ko-KR" altLang="en-US" dirty="0"/>
              <a:t> </a:t>
            </a:r>
            <a:r>
              <a:rPr lang="en-US" altLang="ko-KR" dirty="0"/>
              <a:t>DB </a:t>
            </a:r>
            <a:r>
              <a:rPr lang="ko-KR" altLang="en-US" dirty="0"/>
              <a:t>를 신규 스토리지에</a:t>
            </a:r>
            <a:r>
              <a:rPr lang="en-US" altLang="ko-KR" dirty="0"/>
              <a:t> </a:t>
            </a:r>
            <a:r>
              <a:rPr lang="ko-KR" altLang="en-US" dirty="0"/>
              <a:t>분리하여 운영하는 방안을 제안하였습니다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고객에게는 가장 중요한 </a:t>
            </a:r>
            <a:r>
              <a:rPr lang="ko-KR" altLang="en-US" dirty="0" err="1"/>
              <a:t>계정계</a:t>
            </a:r>
            <a:r>
              <a:rPr lang="ko-KR" altLang="en-US" dirty="0"/>
              <a:t> 원장 서비스를 어떻게 기존 스토리지에 운영하느냐</a:t>
            </a:r>
            <a:r>
              <a:rPr lang="en-US" altLang="ko-KR" dirty="0"/>
              <a:t>? </a:t>
            </a:r>
            <a:r>
              <a:rPr lang="ko-KR" altLang="en-US" dirty="0"/>
              <a:t> 당연히 최신 신규 스토리에 분리하여</a:t>
            </a:r>
            <a:r>
              <a:rPr lang="en-US" altLang="ko-KR" dirty="0"/>
              <a:t> </a:t>
            </a:r>
            <a:r>
              <a:rPr lang="ko-KR" altLang="en-US" dirty="0"/>
              <a:t>운영 하는 것이 성능 및 안정성 그리고 향후를 위해 필요하다고</a:t>
            </a:r>
            <a:r>
              <a:rPr lang="en-US" altLang="ko-KR" dirty="0"/>
              <a:t> </a:t>
            </a:r>
            <a:r>
              <a:rPr lang="ko-KR" altLang="en-US" dirty="0"/>
              <a:t>설득하였으며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고객 또한 </a:t>
            </a:r>
            <a:r>
              <a:rPr lang="ko-KR" altLang="en-US" dirty="0" err="1"/>
              <a:t>고심끝에</a:t>
            </a:r>
            <a:r>
              <a:rPr lang="ko-KR" altLang="en-US" dirty="0"/>
              <a:t> 저희의 의견에 따라 신규 스토리지에 </a:t>
            </a:r>
            <a:r>
              <a:rPr lang="ko-KR" altLang="en-US" dirty="0" err="1"/>
              <a:t>계정계</a:t>
            </a:r>
            <a:r>
              <a:rPr lang="ko-KR" altLang="en-US" dirty="0"/>
              <a:t> </a:t>
            </a:r>
            <a:r>
              <a:rPr lang="en-US" altLang="ko-KR" dirty="0"/>
              <a:t>DB </a:t>
            </a:r>
            <a:r>
              <a:rPr lang="ko-KR" altLang="en-US" dirty="0"/>
              <a:t>분리를 결정하게 되었습니다</a:t>
            </a:r>
            <a:r>
              <a:rPr lang="en-US" altLang="ko-KR" dirty="0"/>
              <a:t>.</a:t>
            </a:r>
            <a:r>
              <a:rPr lang="ko-KR" altLang="en-US" dirty="0"/>
              <a:t>  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21334665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그래서 고객은 저희를 선택하게 되었으며</a:t>
            </a:r>
            <a:r>
              <a:rPr lang="en-US" altLang="ko-KR" dirty="0"/>
              <a:t>, </a:t>
            </a:r>
            <a:r>
              <a:rPr lang="ko-KR" altLang="en-US" dirty="0"/>
              <a:t>타사 도입은 완전히 </a:t>
            </a:r>
            <a:r>
              <a:rPr lang="ko-KR" altLang="en-US" dirty="0" err="1"/>
              <a:t>배재</a:t>
            </a:r>
            <a:r>
              <a:rPr lang="ko-KR" altLang="en-US" dirty="0"/>
              <a:t> 되게 됩니다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이때부터 저희 입장에서는 행복한 고민에 빠지게 되는데요</a:t>
            </a:r>
            <a:r>
              <a:rPr lang="en-US" altLang="ko-KR" dirty="0"/>
              <a:t>~ </a:t>
            </a:r>
            <a:r>
              <a:rPr lang="ko-KR" altLang="en-US" dirty="0"/>
              <a:t>고객은 기존과 동일한 패밀리 군의 사용경험이 있는 안정적인 </a:t>
            </a:r>
            <a:r>
              <a:rPr lang="en-US" altLang="ko-KR" dirty="0"/>
              <a:t>VMAX950F </a:t>
            </a:r>
            <a:r>
              <a:rPr lang="ko-KR" altLang="en-US" dirty="0"/>
              <a:t>인지</a:t>
            </a:r>
            <a:r>
              <a:rPr lang="en-US" altLang="ko-KR" dirty="0"/>
              <a:t>? </a:t>
            </a:r>
            <a:r>
              <a:rPr lang="ko-KR" altLang="en-US" dirty="0"/>
              <a:t>아니면 레퍼런스가 없는 </a:t>
            </a:r>
            <a:r>
              <a:rPr lang="en-US" altLang="ko-KR" dirty="0" err="1"/>
              <a:t>PowerMAX</a:t>
            </a:r>
            <a:r>
              <a:rPr lang="en-US" altLang="ko-KR" dirty="0"/>
              <a:t> </a:t>
            </a:r>
            <a:r>
              <a:rPr lang="ko-KR" altLang="en-US" dirty="0"/>
              <a:t>인지를 고민하게 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이때  저희는 본사 가이드 자료를 통해 </a:t>
            </a:r>
            <a:r>
              <a:rPr lang="en-US" altLang="ko-KR" dirty="0" err="1"/>
              <a:t>PowerMAX</a:t>
            </a:r>
            <a:r>
              <a:rPr lang="ko-KR" altLang="en-US" dirty="0"/>
              <a:t>의 기능 및 성능</a:t>
            </a:r>
            <a:r>
              <a:rPr lang="en-US" altLang="ko-KR" dirty="0"/>
              <a:t>(</a:t>
            </a:r>
            <a:r>
              <a:rPr lang="en-US" altLang="ko-KR" dirty="0" err="1"/>
              <a:t>NVMe</a:t>
            </a:r>
            <a:r>
              <a:rPr lang="en-US" altLang="ko-KR" dirty="0"/>
              <a:t>, </a:t>
            </a:r>
            <a:r>
              <a:rPr lang="ko-KR" altLang="en-US" dirty="0"/>
              <a:t>압축중복제거</a:t>
            </a:r>
            <a:r>
              <a:rPr lang="en-US" altLang="ko-KR" dirty="0"/>
              <a:t>, </a:t>
            </a:r>
            <a:r>
              <a:rPr lang="ko-KR" altLang="en-US" dirty="0"/>
              <a:t>성능 등</a:t>
            </a:r>
            <a:r>
              <a:rPr lang="en-US" altLang="ko-KR" dirty="0"/>
              <a:t>)</a:t>
            </a:r>
            <a:r>
              <a:rPr lang="ko-KR" altLang="en-US" dirty="0"/>
              <a:t> 우위를 전달 하였고</a:t>
            </a:r>
            <a:r>
              <a:rPr lang="en-US" altLang="ko-KR" dirty="0"/>
              <a:t>, </a:t>
            </a:r>
            <a:r>
              <a:rPr lang="ko-KR" altLang="en-US" dirty="0"/>
              <a:t>압축</a:t>
            </a:r>
            <a:r>
              <a:rPr lang="en-US" altLang="ko-KR" dirty="0"/>
              <a:t>/</a:t>
            </a:r>
            <a:r>
              <a:rPr lang="ko-KR" altLang="en-US" dirty="0"/>
              <a:t>중복제거 에도 성능이 떨어지지 않는 것을 고객 </a:t>
            </a:r>
            <a:r>
              <a:rPr lang="en-US" altLang="ko-KR" dirty="0"/>
              <a:t>POC </a:t>
            </a:r>
            <a:r>
              <a:rPr lang="ko-KR" altLang="en-US" dirty="0"/>
              <a:t>결과를 통해 확인 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그래서 고객은 저희를 믿고 </a:t>
            </a:r>
            <a:r>
              <a:rPr lang="en-US" altLang="ko-KR" dirty="0" err="1"/>
              <a:t>PowerMAX</a:t>
            </a:r>
            <a:r>
              <a:rPr lang="ko-KR" altLang="en-US" dirty="0"/>
              <a:t>를 선택하게 되었습니다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276474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Image Placeholder 4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6" name="Notes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더 이상 설명이 필요하지 않은 인터넷 전문은행 카카오뱅크 입니다</a:t>
            </a:r>
            <a:r>
              <a:rPr lang="en-US" altLang="ko-KR" dirty="0"/>
              <a:t>. </a:t>
            </a:r>
            <a:r>
              <a:rPr lang="ko-KR" altLang="en-US" dirty="0"/>
              <a:t>카카오 톡을 활용하여</a:t>
            </a:r>
            <a:r>
              <a:rPr lang="en-US" altLang="ko-KR" dirty="0"/>
              <a:t>, </a:t>
            </a:r>
            <a:r>
              <a:rPr lang="ko-KR" altLang="en-US" dirty="0"/>
              <a:t>계좌 이체</a:t>
            </a:r>
            <a:r>
              <a:rPr lang="en-US" altLang="ko-KR" dirty="0"/>
              <a:t>, </a:t>
            </a:r>
            <a:r>
              <a:rPr lang="ko-KR" altLang="en-US" dirty="0"/>
              <a:t>정기예금</a:t>
            </a:r>
            <a:r>
              <a:rPr lang="en-US" altLang="ko-KR" dirty="0"/>
              <a:t>, </a:t>
            </a:r>
            <a:r>
              <a:rPr lang="ko-KR" altLang="en-US" dirty="0"/>
              <a:t>적금</a:t>
            </a:r>
            <a:r>
              <a:rPr lang="en-US" altLang="ko-KR" dirty="0"/>
              <a:t>, </a:t>
            </a:r>
            <a:r>
              <a:rPr lang="ko-KR" altLang="en-US" dirty="0"/>
              <a:t>대출 등의 금융서비스를 매우 간편하게 사용할 수 있게 한 모바일 전문은행 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2017</a:t>
            </a:r>
            <a:r>
              <a:rPr lang="ko-KR" altLang="en-US" dirty="0"/>
              <a:t>년 </a:t>
            </a:r>
            <a:r>
              <a:rPr lang="en-US" altLang="ko-KR" dirty="0"/>
              <a:t>7</a:t>
            </a:r>
            <a:r>
              <a:rPr lang="ko-KR" altLang="en-US" dirty="0"/>
              <a:t>월 케이뱅크에 이어 </a:t>
            </a:r>
            <a:r>
              <a:rPr lang="en-US" altLang="ko-KR" dirty="0"/>
              <a:t>2</a:t>
            </a:r>
            <a:r>
              <a:rPr lang="ko-KR" altLang="en-US" dirty="0"/>
              <a:t>번째로 </a:t>
            </a:r>
            <a:r>
              <a:rPr lang="ko-KR" altLang="en-US" dirty="0" err="1"/>
              <a:t>은행업</a:t>
            </a:r>
            <a:r>
              <a:rPr lang="ko-KR" altLang="en-US" dirty="0"/>
              <a:t> 본인가를 시작으로 첫해 </a:t>
            </a:r>
            <a:r>
              <a:rPr lang="en-US" altLang="ko-KR" dirty="0"/>
              <a:t>100</a:t>
            </a:r>
            <a:r>
              <a:rPr lang="ko-KR" altLang="en-US" dirty="0"/>
              <a:t>만 계좌 돌파</a:t>
            </a:r>
            <a:r>
              <a:rPr lang="en-US" altLang="ko-KR" dirty="0"/>
              <a:t>, 2</a:t>
            </a:r>
            <a:r>
              <a:rPr lang="ko-KR" altLang="en-US" dirty="0" err="1"/>
              <a:t>년차</a:t>
            </a:r>
            <a:r>
              <a:rPr lang="ko-KR" altLang="en-US" dirty="0"/>
              <a:t> </a:t>
            </a:r>
            <a:r>
              <a:rPr lang="en-US" altLang="ko-KR" dirty="0"/>
              <a:t>500</a:t>
            </a:r>
            <a:r>
              <a:rPr lang="ko-KR" altLang="en-US" dirty="0"/>
              <a:t>만 계좌 돌파</a:t>
            </a:r>
            <a:r>
              <a:rPr lang="en-US" altLang="ko-KR" dirty="0"/>
              <a:t>, 3</a:t>
            </a:r>
            <a:r>
              <a:rPr lang="ko-KR" altLang="en-US" dirty="0" err="1"/>
              <a:t>년차</a:t>
            </a:r>
            <a:r>
              <a:rPr lang="ko-KR" altLang="en-US" dirty="0"/>
              <a:t> </a:t>
            </a:r>
            <a:r>
              <a:rPr lang="en-US" altLang="ko-KR" dirty="0"/>
              <a:t>1000</a:t>
            </a:r>
            <a:r>
              <a:rPr lang="ko-KR" altLang="en-US" dirty="0"/>
              <a:t>만 계좌 돌파</a:t>
            </a:r>
            <a:r>
              <a:rPr lang="en-US" altLang="ko-KR" dirty="0"/>
              <a:t>, </a:t>
            </a:r>
            <a:r>
              <a:rPr lang="ko-KR" altLang="en-US" dirty="0"/>
              <a:t>현재 </a:t>
            </a:r>
            <a:r>
              <a:rPr lang="en-US" altLang="ko-KR" dirty="0"/>
              <a:t>2000</a:t>
            </a:r>
            <a:r>
              <a:rPr lang="ko-KR" altLang="en-US" dirty="0"/>
              <a:t>만 계좌 돌파를 눈 앞에 두고 있으며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출범 이후 매년 </a:t>
            </a:r>
            <a:r>
              <a:rPr lang="en-US" altLang="ko-KR" dirty="0"/>
              <a:t>100%</a:t>
            </a:r>
            <a:r>
              <a:rPr lang="ko-KR" altLang="en-US" dirty="0"/>
              <a:t> 이상 초고속으로 성장한 기록한 전후 무후한 인터넷 전문 은행입니다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특히</a:t>
            </a:r>
            <a:r>
              <a:rPr lang="en-US" altLang="ko-KR" dirty="0"/>
              <a:t>,</a:t>
            </a:r>
            <a:r>
              <a:rPr lang="ko-KR" altLang="en-US" dirty="0"/>
              <a:t> 금융권 최초로 전 인프라를 </a:t>
            </a:r>
            <a:r>
              <a:rPr lang="en-US" altLang="ko-KR" dirty="0"/>
              <a:t>x86</a:t>
            </a:r>
            <a:r>
              <a:rPr lang="ko-KR" altLang="en-US" dirty="0"/>
              <a:t>서버 기반 리눅스 환경으로 구축하였고</a:t>
            </a:r>
            <a:r>
              <a:rPr lang="en-US" altLang="ko-KR" dirty="0"/>
              <a:t>, </a:t>
            </a:r>
            <a:r>
              <a:rPr lang="ko-KR" altLang="en-US" dirty="0"/>
              <a:t>기존 금융서비스와는 다른 매우 혁신적이고 다양한 금융서비스를 제공하여 고객들에게 인기를 많이 얻고 있는 회사입니다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21058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Image Placeholder 4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6" name="Notes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카카오뱅크의</a:t>
            </a:r>
            <a:r>
              <a:rPr lang="en-US" altLang="ko-KR" dirty="0"/>
              <a:t> </a:t>
            </a:r>
            <a:r>
              <a:rPr lang="ko-KR" altLang="en-US" dirty="0"/>
              <a:t>주요 이벤트와 우리 </a:t>
            </a:r>
            <a:r>
              <a:rPr lang="en-US" altLang="ko-KR" dirty="0" err="1"/>
              <a:t>DellTech</a:t>
            </a:r>
            <a:r>
              <a:rPr lang="en-US" altLang="ko-KR" dirty="0"/>
              <a:t> </a:t>
            </a:r>
            <a:r>
              <a:rPr lang="ko-KR" altLang="en-US" dirty="0"/>
              <a:t>의 타임라인 입니다</a:t>
            </a:r>
            <a:r>
              <a:rPr lang="en-US" altLang="ko-KR" dirty="0"/>
              <a:t>. 2016</a:t>
            </a:r>
            <a:r>
              <a:rPr lang="ko-KR" altLang="en-US" dirty="0"/>
              <a:t>년 </a:t>
            </a:r>
            <a:r>
              <a:rPr lang="en-US" altLang="ko-KR" dirty="0"/>
              <a:t>1</a:t>
            </a:r>
            <a:r>
              <a:rPr lang="ko-KR" altLang="en-US" dirty="0"/>
              <a:t>월 카카오뱅크 주식회사 설립 시 </a:t>
            </a:r>
            <a:r>
              <a:rPr lang="en-US" altLang="ko-KR" dirty="0"/>
              <a:t>VMAX450F</a:t>
            </a:r>
            <a:r>
              <a:rPr lang="ko-KR" altLang="en-US" dirty="0"/>
              <a:t> </a:t>
            </a:r>
            <a:r>
              <a:rPr lang="en-US" altLang="ko-KR" dirty="0" err="1"/>
              <a:t>AllFlash</a:t>
            </a:r>
            <a:r>
              <a:rPr lang="en-US" altLang="ko-KR" dirty="0"/>
              <a:t> </a:t>
            </a:r>
            <a:r>
              <a:rPr lang="ko-KR" altLang="en-US" dirty="0"/>
              <a:t>제품을 최초로 금융권에 도입하였으며</a:t>
            </a:r>
            <a:r>
              <a:rPr lang="en-US" altLang="ko-KR" dirty="0"/>
              <a:t>, </a:t>
            </a:r>
          </a:p>
          <a:p>
            <a:r>
              <a:rPr lang="en-US" altLang="ko-KR" dirty="0"/>
              <a:t>2017</a:t>
            </a:r>
            <a:r>
              <a:rPr lang="ko-KR" altLang="en-US" dirty="0"/>
              <a:t>년 서비스 오픈이후 용량 및 최초 엔진 증설을 하였고</a:t>
            </a:r>
            <a:r>
              <a:rPr lang="en-US" altLang="ko-KR" dirty="0"/>
              <a:t>, 2018</a:t>
            </a:r>
            <a:r>
              <a:rPr lang="ko-KR" altLang="en-US" dirty="0"/>
              <a:t>년에는 금융권 최초로 부산에 </a:t>
            </a:r>
            <a:r>
              <a:rPr lang="en-US" altLang="ko-KR" dirty="0"/>
              <a:t>DR 3</a:t>
            </a:r>
            <a:r>
              <a:rPr lang="ko-KR" altLang="en-US" dirty="0"/>
              <a:t>센터를 </a:t>
            </a:r>
            <a:r>
              <a:rPr lang="en-US" altLang="ko-KR" dirty="0"/>
              <a:t>VMAX 450F</a:t>
            </a:r>
            <a:r>
              <a:rPr lang="ko-KR" altLang="en-US" dirty="0"/>
              <a:t>로 구축하기도 하였습니다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2019</a:t>
            </a:r>
            <a:r>
              <a:rPr lang="ko-KR" altLang="en-US" dirty="0"/>
              <a:t>년 </a:t>
            </a:r>
            <a:r>
              <a:rPr lang="en-US" altLang="ko-KR" dirty="0"/>
              <a:t>1000</a:t>
            </a:r>
            <a:r>
              <a:rPr lang="ko-KR" altLang="en-US" dirty="0"/>
              <a:t>만 계좌 </a:t>
            </a:r>
            <a:r>
              <a:rPr lang="ko-KR" altLang="en-US" dirty="0" err="1"/>
              <a:t>돌파시</a:t>
            </a:r>
            <a:r>
              <a:rPr lang="en-US" altLang="ko-KR" dirty="0"/>
              <a:t>,</a:t>
            </a:r>
            <a:r>
              <a:rPr lang="ko-KR" altLang="en-US" dirty="0"/>
              <a:t> 금융권 최초 </a:t>
            </a:r>
            <a:r>
              <a:rPr lang="en-US" altLang="ko-KR" dirty="0" err="1"/>
              <a:t>PowerMAX</a:t>
            </a:r>
            <a:r>
              <a:rPr lang="en-US" altLang="ko-KR" dirty="0"/>
              <a:t> 8000</a:t>
            </a:r>
            <a:r>
              <a:rPr lang="ko-KR" altLang="en-US" dirty="0"/>
              <a:t>을 최초 도입하였으며</a:t>
            </a:r>
            <a:r>
              <a:rPr lang="en-US" altLang="ko-KR" dirty="0"/>
              <a:t>, 2020</a:t>
            </a:r>
            <a:r>
              <a:rPr lang="ko-KR" altLang="en-US" dirty="0"/>
              <a:t>년 </a:t>
            </a:r>
            <a:r>
              <a:rPr lang="en-US" altLang="ko-KR" dirty="0" err="1"/>
              <a:t>PowerMAX</a:t>
            </a:r>
            <a:r>
              <a:rPr lang="en-US" altLang="ko-KR" dirty="0"/>
              <a:t> 8000 </a:t>
            </a:r>
            <a:r>
              <a:rPr lang="ko-KR" altLang="en-US" dirty="0"/>
              <a:t>을 총 </a:t>
            </a:r>
            <a:r>
              <a:rPr lang="en-US" altLang="ko-KR" dirty="0"/>
              <a:t>6</a:t>
            </a:r>
            <a:r>
              <a:rPr lang="ko-KR" altLang="en-US" dirty="0"/>
              <a:t>대를 각각 </a:t>
            </a:r>
            <a:r>
              <a:rPr lang="en-US" altLang="ko-KR" dirty="0"/>
              <a:t>2</a:t>
            </a:r>
            <a:r>
              <a:rPr lang="ko-KR" altLang="en-US" dirty="0" err="1"/>
              <a:t>대씩</a:t>
            </a:r>
            <a:r>
              <a:rPr lang="ko-KR" altLang="en-US" dirty="0"/>
              <a:t> </a:t>
            </a:r>
            <a:r>
              <a:rPr lang="en-US" altLang="ko-KR" dirty="0"/>
              <a:t>CG </a:t>
            </a:r>
            <a:r>
              <a:rPr lang="ko-KR" altLang="en-US" dirty="0"/>
              <a:t>로 </a:t>
            </a:r>
            <a:r>
              <a:rPr lang="en-US" altLang="ko-KR" dirty="0"/>
              <a:t>MAIN/IN/DR</a:t>
            </a:r>
            <a:r>
              <a:rPr lang="ko-KR" altLang="en-US" dirty="0"/>
              <a:t>로 구성하여 고도화 하였으며</a:t>
            </a:r>
            <a:r>
              <a:rPr lang="en-US" altLang="ko-KR" dirty="0"/>
              <a:t>,</a:t>
            </a:r>
          </a:p>
          <a:p>
            <a:r>
              <a:rPr lang="en-US" altLang="ko-KR" dirty="0"/>
              <a:t>2021</a:t>
            </a:r>
            <a:r>
              <a:rPr lang="ko-KR" altLang="en-US" dirty="0"/>
              <a:t>년 </a:t>
            </a:r>
            <a:r>
              <a:rPr lang="en-US" altLang="ko-KR" dirty="0"/>
              <a:t>redo </a:t>
            </a:r>
            <a:r>
              <a:rPr lang="ko-KR" altLang="en-US" dirty="0"/>
              <a:t>전용 스토리지도 금융권 최초 </a:t>
            </a:r>
            <a:r>
              <a:rPr lang="en-US" altLang="ko-KR" dirty="0" err="1"/>
              <a:t>PowerMAX</a:t>
            </a:r>
            <a:r>
              <a:rPr lang="en-US" altLang="ko-KR" dirty="0"/>
              <a:t> 8000 Raid 1</a:t>
            </a:r>
            <a:r>
              <a:rPr lang="ko-KR" altLang="en-US" dirty="0"/>
              <a:t>을</a:t>
            </a:r>
            <a:r>
              <a:rPr lang="en-US" altLang="ko-KR" dirty="0"/>
              <a:t> </a:t>
            </a:r>
            <a:r>
              <a:rPr lang="ko-KR" altLang="en-US" dirty="0"/>
              <a:t>도입 </a:t>
            </a:r>
            <a:r>
              <a:rPr lang="en-US" altLang="ko-KR" dirty="0"/>
              <a:t>CG </a:t>
            </a:r>
            <a:r>
              <a:rPr lang="ko-KR" altLang="en-US" dirty="0"/>
              <a:t>구성에 엔진 </a:t>
            </a:r>
            <a:r>
              <a:rPr lang="ko-KR" altLang="en-US" dirty="0" err="1"/>
              <a:t>증설등으로</a:t>
            </a:r>
            <a:r>
              <a:rPr lang="ko-KR" altLang="en-US" dirty="0"/>
              <a:t> 고도화를 진행중에 있습니다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410093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Image Placeholder 4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6" name="Notes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카카오뱅크 인프라는 </a:t>
            </a:r>
            <a:r>
              <a:rPr lang="en-US" altLang="ko-KR" dirty="0" err="1"/>
              <a:t>AllFlash</a:t>
            </a:r>
            <a:r>
              <a:rPr lang="en-US" altLang="ko-KR" dirty="0"/>
              <a:t> </a:t>
            </a:r>
            <a:r>
              <a:rPr lang="ko-KR" altLang="en-US" dirty="0"/>
              <a:t>최초로 </a:t>
            </a:r>
            <a:r>
              <a:rPr lang="en-US" altLang="ko-KR" dirty="0"/>
              <a:t>VMAX450F 12TB 3</a:t>
            </a:r>
            <a:r>
              <a:rPr lang="ko-KR" altLang="en-US" dirty="0"/>
              <a:t>대를 </a:t>
            </a:r>
            <a:r>
              <a:rPr lang="en-US" altLang="ko-KR" dirty="0"/>
              <a:t>2016</a:t>
            </a:r>
            <a:r>
              <a:rPr lang="ko-KR" altLang="en-US" dirty="0"/>
              <a:t>년 도입하여 은행 업 인가를 준비 하였고</a:t>
            </a:r>
            <a:r>
              <a:rPr lang="en-US" altLang="ko-KR" dirty="0"/>
              <a:t>, </a:t>
            </a:r>
            <a:r>
              <a:rPr lang="en-US" dirty="0"/>
              <a:t>2017</a:t>
            </a:r>
            <a:r>
              <a:rPr lang="ko-KR" altLang="en-US" dirty="0"/>
              <a:t>년 </a:t>
            </a:r>
            <a:r>
              <a:rPr lang="en-US" altLang="ko-KR" dirty="0"/>
              <a:t>4</a:t>
            </a:r>
            <a:r>
              <a:rPr lang="ko-KR" altLang="en-US" dirty="0"/>
              <a:t>월 </a:t>
            </a:r>
            <a:r>
              <a:rPr lang="ko-KR" altLang="en-US" dirty="0" err="1"/>
              <a:t>은행업</a:t>
            </a:r>
            <a:r>
              <a:rPr lang="ko-KR" altLang="en-US" dirty="0"/>
              <a:t> 본인가를 거쳐</a:t>
            </a:r>
            <a:r>
              <a:rPr lang="en-US" altLang="ko-KR" dirty="0"/>
              <a:t>, 7</a:t>
            </a:r>
            <a:r>
              <a:rPr lang="ko-KR" altLang="en-US" dirty="0"/>
              <a:t>월 영업개시를 시작으로 시작 하자 마자 폭발적인 인기로</a:t>
            </a:r>
            <a:r>
              <a:rPr lang="en-US" altLang="ko-KR" dirty="0"/>
              <a:t> </a:t>
            </a:r>
          </a:p>
          <a:p>
            <a:r>
              <a:rPr lang="ko-KR" altLang="en-US" dirty="0"/>
              <a:t>오픈하자마다 각각 </a:t>
            </a:r>
            <a:r>
              <a:rPr lang="en-US" altLang="ko-KR" dirty="0"/>
              <a:t>48TB </a:t>
            </a:r>
            <a:r>
              <a:rPr lang="ko-KR" altLang="en-US" dirty="0"/>
              <a:t>용량 증설 이후</a:t>
            </a:r>
            <a:r>
              <a:rPr lang="en-US" altLang="ko-KR" dirty="0"/>
              <a:t>, </a:t>
            </a:r>
            <a:r>
              <a:rPr lang="ko-KR" altLang="en-US" dirty="0"/>
              <a:t>지속적인 계좌증가 및 서비스 증가로 각각 </a:t>
            </a:r>
            <a:r>
              <a:rPr lang="en-US" altLang="ko-KR" dirty="0"/>
              <a:t>2Eng </a:t>
            </a:r>
            <a:r>
              <a:rPr lang="ko-KR" altLang="en-US" dirty="0"/>
              <a:t>으로 용량 및 엔진증설까지 완료하였습니다</a:t>
            </a:r>
            <a:r>
              <a:rPr lang="en-US" altLang="ko-KR" dirty="0"/>
              <a:t>.  </a:t>
            </a:r>
            <a:r>
              <a:rPr lang="ko-KR" altLang="en-US" dirty="0"/>
              <a:t>특히 인터넷 전문은행의 특성상 </a:t>
            </a:r>
            <a:r>
              <a:rPr lang="en-US" altLang="ko-KR" dirty="0"/>
              <a:t>DB</a:t>
            </a:r>
            <a:r>
              <a:rPr lang="ko-KR" altLang="en-US" dirty="0"/>
              <a:t>의 중요성이 매우 대두되어</a:t>
            </a:r>
            <a:endParaRPr lang="en-US" altLang="ko-KR" dirty="0"/>
          </a:p>
          <a:p>
            <a:r>
              <a:rPr lang="ko-KR" altLang="en-US" dirty="0"/>
              <a:t>금융권 최초로 부산에 </a:t>
            </a:r>
            <a:r>
              <a:rPr lang="en-US" altLang="ko-KR" dirty="0"/>
              <a:t>DR 3</a:t>
            </a:r>
            <a:r>
              <a:rPr lang="ko-KR" altLang="en-US" dirty="0"/>
              <a:t>센터를 </a:t>
            </a:r>
            <a:r>
              <a:rPr lang="en-US" altLang="ko-KR" dirty="0"/>
              <a:t>VMAX450F</a:t>
            </a:r>
            <a:r>
              <a:rPr lang="ko-KR" altLang="en-US" dirty="0"/>
              <a:t>로 추가 구축하기도 하였습니다</a:t>
            </a:r>
            <a:r>
              <a:rPr lang="en-US" altLang="ko-KR" dirty="0"/>
              <a:t>. </a:t>
            </a:r>
            <a:r>
              <a:rPr lang="ko-KR" altLang="en-US" dirty="0"/>
              <a:t>이렇듯 카카오뱅크는 서비스를 시작하자마다 무섭게 성장하였습니다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이때 최초에는 </a:t>
            </a:r>
            <a:r>
              <a:rPr lang="ko-KR" altLang="en-US" dirty="0" err="1"/>
              <a:t>계정계</a:t>
            </a:r>
            <a:r>
              <a:rPr lang="ko-KR" altLang="en-US" dirty="0"/>
              <a:t> 원장 </a:t>
            </a:r>
            <a:r>
              <a:rPr lang="en-US" altLang="ko-KR" dirty="0"/>
              <a:t>DB </a:t>
            </a:r>
            <a:r>
              <a:rPr lang="ko-KR" altLang="en-US" dirty="0"/>
              <a:t>와 기타 운영 </a:t>
            </a:r>
            <a:r>
              <a:rPr lang="en-US" altLang="ko-KR" dirty="0"/>
              <a:t>DB</a:t>
            </a:r>
            <a:r>
              <a:rPr lang="ko-KR" altLang="en-US" dirty="0"/>
              <a:t>를 통합하여 운영 중 이였는데</a:t>
            </a:r>
            <a:r>
              <a:rPr lang="en-US" altLang="ko-KR" dirty="0"/>
              <a:t>, </a:t>
            </a:r>
            <a:r>
              <a:rPr lang="ko-KR" altLang="en-US" dirty="0" err="1"/>
              <a:t>계정계</a:t>
            </a:r>
            <a:r>
              <a:rPr lang="ko-KR" altLang="en-US" dirty="0"/>
              <a:t> 원장 </a:t>
            </a:r>
            <a:r>
              <a:rPr lang="en-US" altLang="ko-KR" dirty="0"/>
              <a:t>DB</a:t>
            </a:r>
            <a:r>
              <a:rPr lang="ko-KR" altLang="en-US" dirty="0"/>
              <a:t>의 보다 안정적인 서비스를 위해</a:t>
            </a:r>
            <a:r>
              <a:rPr lang="en-US" altLang="ko-KR" dirty="0"/>
              <a:t>, </a:t>
            </a:r>
            <a:r>
              <a:rPr lang="ko-KR" altLang="en-US" dirty="0"/>
              <a:t>그리고 계좌 및 서비스 증가에 따른 </a:t>
            </a:r>
            <a:r>
              <a:rPr lang="ko-KR" altLang="en-US" dirty="0" err="1"/>
              <a:t>계정계</a:t>
            </a:r>
            <a:r>
              <a:rPr lang="ko-KR" altLang="en-US" dirty="0"/>
              <a:t> 서비스 고도화를 위해 </a:t>
            </a:r>
            <a:endParaRPr lang="en-US" altLang="ko-KR" dirty="0"/>
          </a:p>
          <a:p>
            <a:r>
              <a:rPr lang="ko-KR" altLang="en-US" dirty="0"/>
              <a:t>고객은 </a:t>
            </a:r>
            <a:r>
              <a:rPr lang="ko-KR" altLang="en-US" dirty="0" err="1"/>
              <a:t>계정계</a:t>
            </a:r>
            <a:r>
              <a:rPr lang="ko-KR" altLang="en-US" dirty="0"/>
              <a:t> 원장 </a:t>
            </a:r>
            <a:r>
              <a:rPr lang="en-US" altLang="ko-KR" dirty="0"/>
              <a:t>DB </a:t>
            </a:r>
            <a:r>
              <a:rPr lang="ko-KR" altLang="en-US" dirty="0"/>
              <a:t>분리 운영을</a:t>
            </a:r>
            <a:r>
              <a:rPr lang="en-US" altLang="ko-KR" dirty="0"/>
              <a:t> </a:t>
            </a:r>
            <a:r>
              <a:rPr lang="ko-KR" altLang="en-US" dirty="0"/>
              <a:t>고민하게 되었고</a:t>
            </a:r>
            <a:r>
              <a:rPr lang="en-US" altLang="ko-KR" dirty="0"/>
              <a:t>, </a:t>
            </a:r>
            <a:r>
              <a:rPr lang="ko-KR" altLang="en-US" dirty="0"/>
              <a:t>이때 고객의 고민을 해결하기위해 </a:t>
            </a:r>
            <a:r>
              <a:rPr lang="ko-KR" altLang="en-US" dirty="0" err="1"/>
              <a:t>계정계</a:t>
            </a:r>
            <a:r>
              <a:rPr lang="ko-KR" altLang="en-US" dirty="0"/>
              <a:t> 원장 </a:t>
            </a:r>
            <a:r>
              <a:rPr lang="en-US" altLang="ko-KR" dirty="0"/>
              <a:t>DB </a:t>
            </a:r>
            <a:r>
              <a:rPr lang="ko-KR" altLang="en-US" dirty="0"/>
              <a:t>분리 방안으로 </a:t>
            </a:r>
            <a:r>
              <a:rPr lang="en-US" altLang="ko-KR" dirty="0" err="1"/>
              <a:t>PowerMAX</a:t>
            </a:r>
            <a:r>
              <a:rPr lang="en-US" altLang="ko-KR" dirty="0"/>
              <a:t> </a:t>
            </a:r>
            <a:r>
              <a:rPr lang="ko-KR" altLang="en-US" dirty="0"/>
              <a:t>를 제안하였습니다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8341996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Image Placeholder 4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6" name="Notes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앞서 드린 내용을 간단하게 정리 드리면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카카오뱅크가 </a:t>
            </a:r>
            <a:r>
              <a:rPr lang="en-US" altLang="ko-KR" dirty="0"/>
              <a:t>VMAX 450F</a:t>
            </a:r>
            <a:r>
              <a:rPr lang="ko-KR" altLang="en-US" dirty="0"/>
              <a:t> 인프라로 은행 서비스 오픈 후 가입자 수 증가와 다양한 서비스 증가에 따른 인프라 고도화 요건이 발생하였고</a:t>
            </a:r>
            <a:r>
              <a:rPr lang="en-US" altLang="ko-KR" dirty="0"/>
              <a:t>, </a:t>
            </a:r>
            <a:r>
              <a:rPr lang="ko-KR" altLang="en-US" dirty="0" err="1"/>
              <a:t>계정계</a:t>
            </a:r>
            <a:r>
              <a:rPr lang="ko-KR" altLang="en-US" dirty="0"/>
              <a:t> 서비스의 안정적인 운영과 성능 개선을 위해</a:t>
            </a:r>
            <a:endParaRPr lang="en-US" altLang="ko-KR" dirty="0"/>
          </a:p>
          <a:p>
            <a:r>
              <a:rPr lang="ko-KR" altLang="en-US" dirty="0"/>
              <a:t>기존 통합 운영중인 </a:t>
            </a:r>
            <a:r>
              <a:rPr lang="ko-KR" altLang="en-US" dirty="0" err="1"/>
              <a:t>계정계</a:t>
            </a:r>
            <a:r>
              <a:rPr lang="ko-KR" altLang="en-US" dirty="0"/>
              <a:t> 원장 </a:t>
            </a:r>
            <a:r>
              <a:rPr lang="en-US" altLang="ko-KR" dirty="0"/>
              <a:t>DB</a:t>
            </a:r>
            <a:r>
              <a:rPr lang="ko-KR" altLang="en-US" dirty="0"/>
              <a:t>와 기타 운영 </a:t>
            </a:r>
            <a:r>
              <a:rPr lang="en-US" altLang="ko-KR" dirty="0"/>
              <a:t>DB </a:t>
            </a:r>
            <a:r>
              <a:rPr lang="ko-KR" altLang="en-US" dirty="0"/>
              <a:t>분리를 고민하였고</a:t>
            </a:r>
            <a:r>
              <a:rPr lang="en-US" altLang="ko-KR" dirty="0"/>
              <a:t>, </a:t>
            </a:r>
            <a:r>
              <a:rPr lang="ko-KR" altLang="en-US" dirty="0"/>
              <a:t>이때 저희는 기존 성능에 대한 이슈 해결과 안정적인 마이그레이션 그리고 성능 저하 없는 압축중복 제거를 통한 용량 효율성 등으로 </a:t>
            </a:r>
            <a:endParaRPr lang="en-US" altLang="ko-KR" dirty="0"/>
          </a:p>
          <a:p>
            <a:r>
              <a:rPr lang="en-US" altLang="ko-KR" dirty="0" err="1"/>
              <a:t>DellTech</a:t>
            </a:r>
            <a:r>
              <a:rPr lang="ko-KR" altLang="en-US" dirty="0"/>
              <a:t>의 최고 및 최신의 </a:t>
            </a:r>
            <a:r>
              <a:rPr lang="en-US" altLang="ko-KR" dirty="0" err="1"/>
              <a:t>Highend</a:t>
            </a:r>
            <a:r>
              <a:rPr lang="en-US" altLang="ko-KR" dirty="0"/>
              <a:t> </a:t>
            </a:r>
            <a:r>
              <a:rPr lang="ko-KR" altLang="en-US" dirty="0"/>
              <a:t>스토리지인</a:t>
            </a:r>
            <a:r>
              <a:rPr lang="en-US" altLang="ko-KR" dirty="0"/>
              <a:t> </a:t>
            </a:r>
            <a:r>
              <a:rPr lang="en-US" altLang="ko-KR" dirty="0" err="1"/>
              <a:t>NvMe</a:t>
            </a:r>
            <a:r>
              <a:rPr lang="en-US" altLang="ko-KR" dirty="0"/>
              <a:t> </a:t>
            </a:r>
            <a:r>
              <a:rPr lang="ko-KR" altLang="en-US" dirty="0"/>
              <a:t>및 압축중복제거 기능이 탑재된 </a:t>
            </a:r>
            <a:r>
              <a:rPr lang="en-US" dirty="0" err="1"/>
              <a:t>PowerMAX</a:t>
            </a:r>
            <a:r>
              <a:rPr lang="ko-KR" altLang="en-US" dirty="0"/>
              <a:t>를 제안하였고</a:t>
            </a:r>
            <a:r>
              <a:rPr lang="en-US" altLang="ko-KR" dirty="0"/>
              <a:t>, </a:t>
            </a:r>
            <a:r>
              <a:rPr lang="ko-KR" altLang="en-US" dirty="0"/>
              <a:t>금융권 최초로 </a:t>
            </a:r>
            <a:r>
              <a:rPr lang="en-US" altLang="ko-KR" dirty="0" err="1"/>
              <a:t>PowerMAX</a:t>
            </a:r>
            <a:r>
              <a:rPr lang="en-US" altLang="ko-KR" dirty="0"/>
              <a:t> 8000</a:t>
            </a:r>
            <a:r>
              <a:rPr lang="ko-KR" altLang="en-US" dirty="0"/>
              <a:t>을 경쟁없이 도입하게 되었습니다</a:t>
            </a:r>
            <a:r>
              <a:rPr lang="en-US" altLang="ko-KR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84041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PowerMAX</a:t>
            </a:r>
            <a:r>
              <a:rPr lang="en-US" altLang="ko-KR" dirty="0"/>
              <a:t> </a:t>
            </a:r>
            <a:r>
              <a:rPr lang="ko-KR" altLang="en-US" dirty="0"/>
              <a:t>도입 결과 요약 자료 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VMAX450F 2engine </a:t>
            </a:r>
            <a:r>
              <a:rPr lang="ko-KR" altLang="en-US" dirty="0"/>
              <a:t>에서 </a:t>
            </a:r>
            <a:r>
              <a:rPr lang="en-US" altLang="ko-KR" dirty="0"/>
              <a:t>180,000</a:t>
            </a:r>
            <a:r>
              <a:rPr lang="ko-KR" altLang="en-US" dirty="0"/>
              <a:t> </a:t>
            </a:r>
            <a:r>
              <a:rPr lang="en-US" altLang="ko-KR" dirty="0"/>
              <a:t>IOPS</a:t>
            </a:r>
            <a:r>
              <a:rPr lang="ko-KR" altLang="en-US" dirty="0"/>
              <a:t> 를 응답시간 </a:t>
            </a:r>
            <a:r>
              <a:rPr lang="en-US" altLang="ko-KR" dirty="0"/>
              <a:t>5ms </a:t>
            </a:r>
            <a:r>
              <a:rPr lang="ko-KR" altLang="en-US" dirty="0"/>
              <a:t>으로</a:t>
            </a:r>
            <a:r>
              <a:rPr lang="en-US" altLang="ko-KR" dirty="0"/>
              <a:t> </a:t>
            </a:r>
            <a:r>
              <a:rPr lang="ko-KR" altLang="en-US" dirty="0"/>
              <a:t>서비스 되던 장비에서</a:t>
            </a:r>
            <a:r>
              <a:rPr lang="en-US" altLang="ko-KR" dirty="0"/>
              <a:t>, </a:t>
            </a:r>
            <a:r>
              <a:rPr lang="en-US" altLang="ko-KR" dirty="0" err="1"/>
              <a:t>PowerMAX</a:t>
            </a:r>
            <a:r>
              <a:rPr lang="en-US" altLang="ko-KR" dirty="0"/>
              <a:t> 8000 </a:t>
            </a:r>
            <a:r>
              <a:rPr lang="ko-KR" altLang="en-US" dirty="0"/>
              <a:t>에서 </a:t>
            </a:r>
            <a:r>
              <a:rPr lang="en-US" altLang="ko-KR" dirty="0"/>
              <a:t>270,000 IOPS </a:t>
            </a:r>
            <a:r>
              <a:rPr lang="ko-KR" altLang="en-US" dirty="0"/>
              <a:t>를 응답시간 </a:t>
            </a:r>
            <a:r>
              <a:rPr lang="en-US" altLang="ko-KR" dirty="0"/>
              <a:t>1ms </a:t>
            </a:r>
            <a:r>
              <a:rPr lang="ko-KR" altLang="en-US" dirty="0"/>
              <a:t>미만으로 </a:t>
            </a:r>
            <a:r>
              <a:rPr lang="en-US" altLang="ko-KR" dirty="0"/>
              <a:t>IOPS</a:t>
            </a:r>
            <a:r>
              <a:rPr lang="ko-KR" altLang="en-US" dirty="0"/>
              <a:t>는 </a:t>
            </a:r>
            <a:r>
              <a:rPr lang="en-US" altLang="ko-KR" dirty="0"/>
              <a:t>30% </a:t>
            </a:r>
            <a:r>
              <a:rPr lang="ko-KR" altLang="en-US" dirty="0"/>
              <a:t>이상 향상하였고</a:t>
            </a:r>
            <a:r>
              <a:rPr lang="en-US" altLang="ko-KR" dirty="0"/>
              <a:t>, </a:t>
            </a:r>
            <a:r>
              <a:rPr lang="ko-KR" altLang="en-US" dirty="0"/>
              <a:t>응답시간은 </a:t>
            </a:r>
            <a:r>
              <a:rPr lang="en-US" altLang="ko-KR" dirty="0"/>
              <a:t>5</a:t>
            </a:r>
            <a:r>
              <a:rPr lang="ko-KR" altLang="en-US" dirty="0"/>
              <a:t>배 빨라 졌습니다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특히 카카오뱅크에서 매일 온라인으로 일 </a:t>
            </a:r>
            <a:r>
              <a:rPr lang="en-US" altLang="ko-KR" dirty="0"/>
              <a:t>batch job</a:t>
            </a:r>
            <a:r>
              <a:rPr lang="ko-KR" altLang="en-US" dirty="0"/>
              <a:t> 수행 시 매우 </a:t>
            </a:r>
            <a:r>
              <a:rPr lang="en-US" altLang="ko-KR" dirty="0"/>
              <a:t>Heavy </a:t>
            </a:r>
            <a:r>
              <a:rPr lang="ko-KR" altLang="en-US" dirty="0"/>
              <a:t>한 </a:t>
            </a:r>
            <a:r>
              <a:rPr lang="en-US" altLang="ko-KR" dirty="0"/>
              <a:t>Write IO</a:t>
            </a:r>
            <a:r>
              <a:rPr lang="ko-KR" altLang="en-US" dirty="0"/>
              <a:t> 발생으로 서비스 지연이 발생하였는데 이러한 이슈도 </a:t>
            </a:r>
            <a:r>
              <a:rPr lang="en-US" altLang="ko-KR" dirty="0" err="1"/>
              <a:t>PowerMAX</a:t>
            </a:r>
            <a:r>
              <a:rPr lang="en-US" altLang="ko-KR" dirty="0"/>
              <a:t> </a:t>
            </a:r>
            <a:r>
              <a:rPr lang="ko-KR" altLang="en-US" dirty="0"/>
              <a:t>교체 후 </a:t>
            </a:r>
            <a:r>
              <a:rPr lang="en-US" altLang="ko-KR" dirty="0"/>
              <a:t>10</a:t>
            </a:r>
            <a:r>
              <a:rPr lang="ko-KR" altLang="en-US" dirty="0"/>
              <a:t>배 이상 개선 되었습니다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또한 고객은 </a:t>
            </a:r>
            <a:r>
              <a:rPr lang="en-US" altLang="ko-KR" dirty="0" err="1"/>
              <a:t>PowerMAX</a:t>
            </a:r>
            <a:r>
              <a:rPr lang="en-US" altLang="ko-KR" dirty="0"/>
              <a:t> </a:t>
            </a:r>
            <a:r>
              <a:rPr lang="ko-KR" altLang="en-US" dirty="0"/>
              <a:t>도입 전 압축</a:t>
            </a:r>
            <a:r>
              <a:rPr lang="en-US" altLang="ko-KR" dirty="0"/>
              <a:t>/</a:t>
            </a:r>
            <a:r>
              <a:rPr lang="ko-KR" altLang="en-US" dirty="0"/>
              <a:t>중복제거 기능을 자체 </a:t>
            </a:r>
            <a:r>
              <a:rPr lang="en-US" altLang="ko-KR" dirty="0"/>
              <a:t>POC </a:t>
            </a:r>
            <a:r>
              <a:rPr lang="ko-KR" altLang="en-US" dirty="0"/>
              <a:t>를 통해 검증하였는데</a:t>
            </a:r>
            <a:r>
              <a:rPr lang="en-US" altLang="ko-KR" dirty="0"/>
              <a:t>, </a:t>
            </a:r>
            <a:r>
              <a:rPr lang="ko-KR" altLang="en-US" dirty="0"/>
              <a:t>보시는 바와 같이 압축중복제거 적용 전후에도 성능 차이가 없는 것으로 고객은 확인하였고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카카오뱅크는 금융권 최초로 </a:t>
            </a:r>
            <a:r>
              <a:rPr lang="ko-KR" altLang="en-US" dirty="0" err="1"/>
              <a:t>계정계</a:t>
            </a:r>
            <a:r>
              <a:rPr lang="ko-KR" altLang="en-US" dirty="0"/>
              <a:t> </a:t>
            </a:r>
            <a:r>
              <a:rPr lang="en-US" altLang="ko-KR" dirty="0"/>
              <a:t>DB</a:t>
            </a:r>
            <a:r>
              <a:rPr lang="ko-KR" altLang="en-US" dirty="0"/>
              <a:t>에 </a:t>
            </a:r>
            <a:r>
              <a:rPr lang="en-US" altLang="ko-KR" dirty="0" err="1"/>
              <a:t>PowerMAX</a:t>
            </a:r>
            <a:r>
              <a:rPr lang="en-US" altLang="ko-KR" dirty="0"/>
              <a:t> 8000 </a:t>
            </a:r>
            <a:r>
              <a:rPr lang="ko-KR" altLang="en-US" dirty="0"/>
              <a:t>압축중복제거 기능을 사용하게 되었습니다</a:t>
            </a:r>
            <a:r>
              <a:rPr lang="en-US" altLang="ko-KR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C8DF440-AC1E-4EB3-BCAA-2AAB8924A793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76C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0076C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201900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Image Placeholder 4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6" name="Notes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계정계</a:t>
            </a:r>
            <a:r>
              <a:rPr lang="ko-KR" altLang="en-US" dirty="0"/>
              <a:t> </a:t>
            </a:r>
            <a:r>
              <a:rPr lang="en-US" altLang="ko-KR" dirty="0"/>
              <a:t>DB</a:t>
            </a:r>
            <a:r>
              <a:rPr lang="ko-KR" altLang="en-US" dirty="0"/>
              <a:t>가 </a:t>
            </a:r>
            <a:r>
              <a:rPr lang="en-US" altLang="ko-KR" dirty="0" err="1"/>
              <a:t>Powermax</a:t>
            </a:r>
            <a:r>
              <a:rPr lang="ko-KR" altLang="en-US" dirty="0"/>
              <a:t>로 안정적으로 이관이 되고 기존 성능지연의 이슈가 해결된 듯 하였으나</a:t>
            </a:r>
            <a:r>
              <a:rPr lang="en-US" altLang="ko-KR" dirty="0"/>
              <a:t>, </a:t>
            </a:r>
            <a:r>
              <a:rPr lang="ko-KR" altLang="en-US" dirty="0"/>
              <a:t>카카오뱅크 고객에게는 추가적인 고민이 발생하였습니다</a:t>
            </a:r>
            <a:r>
              <a:rPr lang="en-US" altLang="ko-KR" dirty="0"/>
              <a:t>.</a:t>
            </a:r>
          </a:p>
          <a:p>
            <a:r>
              <a:rPr lang="en-US" dirty="0" err="1"/>
              <a:t>PowerMAX</a:t>
            </a:r>
            <a:r>
              <a:rPr lang="en-US" dirty="0"/>
              <a:t> </a:t>
            </a:r>
            <a:r>
              <a:rPr lang="ko-KR" altLang="en-US" dirty="0"/>
              <a:t>교체 후 </a:t>
            </a:r>
            <a:r>
              <a:rPr lang="en-US" altLang="ko-KR" dirty="0"/>
              <a:t>Oracle RAC node</a:t>
            </a:r>
            <a:r>
              <a:rPr lang="ko-KR" altLang="en-US" dirty="0"/>
              <a:t>도 기존 </a:t>
            </a:r>
            <a:r>
              <a:rPr lang="en-US" altLang="ko-KR" dirty="0"/>
              <a:t>2node</a:t>
            </a:r>
            <a:r>
              <a:rPr lang="ko-KR" altLang="en-US" dirty="0"/>
              <a:t> 에서 </a:t>
            </a:r>
            <a:r>
              <a:rPr lang="en-US" altLang="ko-KR" dirty="0"/>
              <a:t>4node</a:t>
            </a:r>
            <a:r>
              <a:rPr lang="ko-KR" altLang="en-US" dirty="0"/>
              <a:t>로 증설 하였으며</a:t>
            </a:r>
            <a:r>
              <a:rPr lang="en-US" altLang="ko-KR" dirty="0"/>
              <a:t>, </a:t>
            </a:r>
            <a:r>
              <a:rPr lang="ko-KR" altLang="en-US" dirty="0"/>
              <a:t>서버 및 스토리지의 성능 개선으로 기존보다 더 많은 </a:t>
            </a:r>
            <a:r>
              <a:rPr lang="en-US" altLang="ko-KR" dirty="0"/>
              <a:t>HOST</a:t>
            </a:r>
            <a:r>
              <a:rPr lang="ko-KR" altLang="en-US" dirty="0"/>
              <a:t> </a:t>
            </a:r>
            <a:r>
              <a:rPr lang="en-US" altLang="ko-KR" dirty="0"/>
              <a:t>IO</a:t>
            </a:r>
            <a:r>
              <a:rPr lang="ko-KR" altLang="en-US" dirty="0"/>
              <a:t>가 처리되게 되었고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기존 </a:t>
            </a:r>
            <a:r>
              <a:rPr lang="en-US" altLang="ko-KR" dirty="0"/>
              <a:t>VMAX 450F</a:t>
            </a:r>
            <a:r>
              <a:rPr lang="ko-KR" altLang="en-US" dirty="0"/>
              <a:t>의 </a:t>
            </a:r>
            <a:r>
              <a:rPr lang="en-US" altLang="ko-KR" dirty="0"/>
              <a:t>INHOUSE </a:t>
            </a:r>
            <a:r>
              <a:rPr lang="ko-KR" altLang="en-US" dirty="0"/>
              <a:t>의 복제</a:t>
            </a:r>
            <a:r>
              <a:rPr lang="en-US" altLang="ko-KR" dirty="0"/>
              <a:t> </a:t>
            </a:r>
            <a:r>
              <a:rPr lang="ko-KR" altLang="en-US" dirty="0"/>
              <a:t>성능에 따라</a:t>
            </a:r>
            <a:r>
              <a:rPr lang="en-US" altLang="ko-KR" dirty="0"/>
              <a:t> </a:t>
            </a:r>
            <a:r>
              <a:rPr lang="ko-KR" altLang="en-US" dirty="0" err="1"/>
              <a:t>계정계</a:t>
            </a:r>
            <a:r>
              <a:rPr lang="ko-KR" altLang="en-US" dirty="0"/>
              <a:t> 서비스에 대한 서비스 지연 이슈도 발생하게 되었습니다</a:t>
            </a:r>
            <a:r>
              <a:rPr lang="en-US" altLang="ko-KR" dirty="0"/>
              <a:t>. </a:t>
            </a:r>
            <a:r>
              <a:rPr lang="ko-KR" altLang="en-US" dirty="0"/>
              <a:t>그래서 이러한 </a:t>
            </a:r>
            <a:r>
              <a:rPr lang="en-US" altLang="ko-KR" dirty="0"/>
              <a:t>INHOUSE </a:t>
            </a:r>
            <a:r>
              <a:rPr lang="ko-KR" altLang="en-US" dirty="0"/>
              <a:t>에</a:t>
            </a:r>
            <a:r>
              <a:rPr lang="en-US" altLang="ko-KR" dirty="0"/>
              <a:t> </a:t>
            </a:r>
            <a:r>
              <a:rPr lang="ko-KR" altLang="en-US" dirty="0"/>
              <a:t>성능 이슈 해결</a:t>
            </a:r>
            <a:r>
              <a:rPr lang="en-US" altLang="ko-KR" dirty="0"/>
              <a:t>, </a:t>
            </a:r>
            <a:r>
              <a:rPr lang="ko-KR" altLang="en-US" dirty="0"/>
              <a:t>그리고 지속적인</a:t>
            </a:r>
            <a:r>
              <a:rPr lang="en-US" altLang="ko-KR" dirty="0"/>
              <a:t> </a:t>
            </a:r>
            <a:r>
              <a:rPr lang="ko-KR" altLang="en-US" dirty="0"/>
              <a:t>서비스 및 </a:t>
            </a:r>
            <a:r>
              <a:rPr lang="en-US" altLang="ko-KR" dirty="0"/>
              <a:t>IO </a:t>
            </a:r>
            <a:r>
              <a:rPr lang="ko-KR" altLang="en-US" dirty="0"/>
              <a:t>증가에 따른 대안으로 </a:t>
            </a:r>
            <a:endParaRPr lang="en-US" altLang="ko-KR" dirty="0"/>
          </a:p>
          <a:p>
            <a:r>
              <a:rPr lang="en-US" altLang="ko-KR" dirty="0"/>
              <a:t>SRDF CG </a:t>
            </a:r>
            <a:r>
              <a:rPr lang="ko-KR" altLang="en-US" dirty="0"/>
              <a:t>구성과 </a:t>
            </a:r>
            <a:r>
              <a:rPr lang="en-US" altLang="ko-KR" dirty="0"/>
              <a:t>with </a:t>
            </a:r>
            <a:r>
              <a:rPr lang="en-US" altLang="ko-KR" dirty="0" err="1"/>
              <a:t>Powerpath</a:t>
            </a:r>
            <a:r>
              <a:rPr lang="ko-KR" altLang="en-US" dirty="0"/>
              <a:t> 으로 제안하게 되었습니다</a:t>
            </a:r>
            <a:r>
              <a:rPr lang="en-US" altLang="ko-KR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49024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Image Placeholder 4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6" name="Notes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PowerMAX</a:t>
            </a:r>
            <a:r>
              <a:rPr lang="ko-KR" altLang="en-US" dirty="0"/>
              <a:t>로 서비스 분리 후 카카오뱅크의 </a:t>
            </a:r>
            <a:r>
              <a:rPr lang="ko-KR" altLang="en-US" dirty="0" err="1"/>
              <a:t>계정계</a:t>
            </a:r>
            <a:r>
              <a:rPr lang="ko-KR" altLang="en-US" dirty="0"/>
              <a:t> 서비스는 지속적인 가입자수 증가와 다양한 신규 서비스 등으로 추가적인 고도화 시점에 도달 하게 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이때 고객은 기존 </a:t>
            </a:r>
            <a:r>
              <a:rPr lang="en-US" altLang="ko-KR" dirty="0" err="1"/>
              <a:t>PowerMAX</a:t>
            </a:r>
            <a:r>
              <a:rPr lang="en-US" altLang="ko-KR" dirty="0"/>
              <a:t> </a:t>
            </a:r>
            <a:r>
              <a:rPr lang="ko-KR" altLang="en-US" dirty="0"/>
              <a:t>장비의 증설로 할지</a:t>
            </a:r>
            <a:r>
              <a:rPr lang="en-US" altLang="ko-KR" dirty="0"/>
              <a:t>? </a:t>
            </a:r>
            <a:r>
              <a:rPr lang="ko-KR" altLang="en-US" dirty="0"/>
              <a:t>아니며 아예 새로 신규 스토리지를 도입할지에 대한 방안을 고민하고 있었고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특히 신규 스토리지 도입은 타사와의 경쟁도 가능한 방안 이였기에 우리에게는 큰 매우 위기였습니다</a:t>
            </a:r>
            <a:r>
              <a:rPr lang="en-US" altLang="ko-KR" dirty="0"/>
              <a:t>. </a:t>
            </a:r>
            <a:r>
              <a:rPr lang="ko-KR" altLang="en-US" dirty="0"/>
              <a:t>이때 안일한 방법으로 증설을 제안했다면</a:t>
            </a:r>
            <a:r>
              <a:rPr lang="en-US" altLang="ko-KR" dirty="0"/>
              <a:t>, </a:t>
            </a:r>
            <a:r>
              <a:rPr lang="ko-KR" altLang="en-US" dirty="0"/>
              <a:t>이후에 카카오뱅크에 </a:t>
            </a:r>
            <a:r>
              <a:rPr lang="en-US" altLang="ko-KR" dirty="0" err="1"/>
              <a:t>PowerMAX</a:t>
            </a:r>
            <a:r>
              <a:rPr lang="ko-KR" altLang="en-US" dirty="0"/>
              <a:t>는 없었을지도 모릅니다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하지만 저희는 지속적으로 서비스 오픈때부터 지금까지 카카오뱅크의 성장을 함께하며</a:t>
            </a:r>
            <a:r>
              <a:rPr lang="en-US" altLang="ko-KR" dirty="0"/>
              <a:t>, </a:t>
            </a:r>
            <a:r>
              <a:rPr lang="ko-KR" altLang="en-US" dirty="0"/>
              <a:t>그들의 </a:t>
            </a:r>
            <a:r>
              <a:rPr lang="en-US" altLang="ko-KR" dirty="0"/>
              <a:t>need </a:t>
            </a:r>
            <a:r>
              <a:rPr lang="ko-KR" altLang="en-US" dirty="0"/>
              <a:t>와 이슈를 최고의 제품</a:t>
            </a:r>
            <a:r>
              <a:rPr lang="en-US" altLang="ko-KR" dirty="0"/>
              <a:t>, </a:t>
            </a:r>
            <a:r>
              <a:rPr lang="ko-KR" altLang="en-US" dirty="0"/>
              <a:t>그리고 최상의 기술력과 서비스로 만족 시켜온 자신감으로</a:t>
            </a:r>
            <a:endParaRPr lang="en-US" altLang="ko-KR" dirty="0"/>
          </a:p>
          <a:p>
            <a:r>
              <a:rPr lang="ko-KR" altLang="en-US" dirty="0"/>
              <a:t>그들의 서비스 연속성과</a:t>
            </a:r>
            <a:r>
              <a:rPr lang="en-US" altLang="ko-KR" dirty="0"/>
              <a:t>, </a:t>
            </a:r>
            <a:r>
              <a:rPr lang="ko-KR" altLang="en-US" dirty="0"/>
              <a:t>안정성</a:t>
            </a:r>
            <a:r>
              <a:rPr lang="en-US" altLang="ko-KR" dirty="0"/>
              <a:t>, </a:t>
            </a:r>
            <a:r>
              <a:rPr lang="ko-KR" altLang="en-US" dirty="0"/>
              <a:t>그리고 성능 까지 보장할 수 있는 방법</a:t>
            </a:r>
            <a:r>
              <a:rPr lang="en-US" altLang="ko-KR" dirty="0"/>
              <a:t>, </a:t>
            </a:r>
            <a:r>
              <a:rPr lang="ko-KR" altLang="en-US" dirty="0"/>
              <a:t>그리고 이후에도 지속적으로 저희 장비를 사용할 수 밖에 없는 </a:t>
            </a:r>
            <a:r>
              <a:rPr lang="en-US" altLang="ko-KR" dirty="0"/>
              <a:t>Lock IN </a:t>
            </a:r>
            <a:r>
              <a:rPr lang="ko-KR" altLang="en-US" dirty="0"/>
              <a:t>전략으로 </a:t>
            </a:r>
            <a:endParaRPr lang="en-US" altLang="ko-KR" dirty="0"/>
          </a:p>
          <a:p>
            <a:r>
              <a:rPr lang="en-US" dirty="0"/>
              <a:t>CG(Consistency Group, </a:t>
            </a:r>
            <a:r>
              <a:rPr lang="ko-KR" altLang="en-US" dirty="0"/>
              <a:t>복제 볼륨의 정합성 보장</a:t>
            </a:r>
            <a:r>
              <a:rPr lang="en-US" altLang="ko-KR" dirty="0"/>
              <a:t>)</a:t>
            </a:r>
            <a:r>
              <a:rPr lang="ko-KR" altLang="en-US" dirty="0"/>
              <a:t> 솔루션과 </a:t>
            </a:r>
            <a:r>
              <a:rPr lang="en-US" altLang="ko-KR" dirty="0" err="1"/>
              <a:t>powerpath</a:t>
            </a:r>
            <a:r>
              <a:rPr lang="en-US" altLang="ko-KR" dirty="0"/>
              <a:t> </a:t>
            </a:r>
            <a:r>
              <a:rPr lang="ko-KR" altLang="en-US" dirty="0"/>
              <a:t>구성안을 함께 제안하였습니다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이는 단순 증설 보다 성능은 두배로 가용성과 안정성도 배로 보장되는 제안 이였습니다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547962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3.xml"/><Relationship Id="rId4" Type="http://schemas.microsoft.com/office/2007/relationships/hdphoto" Target="../media/hdphoto1.wdp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6.jpg"/><Relationship Id="rId1" Type="http://schemas.openxmlformats.org/officeDocument/2006/relationships/slideMaster" Target="../slideMasters/slideMaster3.xml"/><Relationship Id="rId4" Type="http://schemas.microsoft.com/office/2007/relationships/hdphoto" Target="../media/hdphoto1.wdp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7.jpg"/><Relationship Id="rId1" Type="http://schemas.openxmlformats.org/officeDocument/2006/relationships/slideMaster" Target="../slideMasters/slideMaster3.xml"/><Relationship Id="rId4" Type="http://schemas.microsoft.com/office/2007/relationships/hdphoto" Target="../media/hdphoto1.wdp"/></Relationships>
</file>

<file path=ppt/slideLayouts/_rels/slideLayout8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over 1">
    <p:bg>
      <p:bgPr>
        <a:gradFill flip="none" rotWithShape="1">
          <a:gsLst>
            <a:gs pos="0">
              <a:schemeClr val="accent6"/>
            </a:gs>
            <a:gs pos="26000">
              <a:schemeClr val="bg1"/>
            </a:gs>
            <a:gs pos="100000">
              <a:schemeClr val="accent1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5750" y="414337"/>
            <a:ext cx="8572500" cy="1495794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algn="l">
              <a:defRPr sz="540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5750" y="2057400"/>
            <a:ext cx="8572500" cy="1241822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5" name="Picture 4" descr="Dell Technologies logo">
            <a:extLst>
              <a:ext uri="{C183D7F6-B498-43B3-948B-1728B52AA6E4}">
                <adec:decorative xmlns:adec="http://schemas.microsoft.com/office/drawing/2017/decorative" xmlns="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08751" y="4373774"/>
            <a:ext cx="2706624" cy="351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61045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 w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986" y="228600"/>
            <a:ext cx="8577263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lang="en-US" sz="2800" dirty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F1CEAD-C06E-4DD6-958D-A69C28387D9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85750" y="971550"/>
            <a:ext cx="4057650" cy="3943350"/>
          </a:xfrm>
          <a:prstGeom prst="rect">
            <a:avLst/>
          </a:prstGeom>
        </p:spPr>
        <p:txBody>
          <a:bodyPr lIns="0" tIns="0" rIns="0" bIns="91440"/>
          <a:lstStyle>
            <a:lvl1pPr marL="0" indent="0">
              <a:lnSpc>
                <a:spcPct val="100000"/>
              </a:lnSpc>
              <a:spcBef>
                <a:spcPts val="1800"/>
              </a:spcBef>
              <a:buNone/>
              <a:defRPr sz="2000" baseline="0">
                <a:solidFill>
                  <a:schemeClr val="bg1"/>
                </a:solidFill>
              </a:defRPr>
            </a:lvl1pPr>
            <a:lvl2pPr marL="173038" indent="-173038">
              <a:lnSpc>
                <a:spcPct val="100000"/>
              </a:lnSpc>
              <a:spcBef>
                <a:spcPts val="1200"/>
              </a:spcBef>
              <a:buClr>
                <a:srgbClr val="808080"/>
              </a:buClr>
              <a:defRPr>
                <a:solidFill>
                  <a:schemeClr val="bg2"/>
                </a:solidFill>
              </a:defRPr>
            </a:lvl2pPr>
            <a:lvl3pPr marL="514350" indent="-173038">
              <a:lnSpc>
                <a:spcPct val="100000"/>
              </a:lnSpc>
              <a:spcBef>
                <a:spcPts val="3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</a:defRPr>
            </a:lvl3pPr>
            <a:lvl4pPr marL="855663" indent="-168275">
              <a:lnSpc>
                <a:spcPct val="100000"/>
              </a:lnSpc>
              <a:spcBef>
                <a:spcPts val="300"/>
              </a:spcBef>
              <a:buClr>
                <a:srgbClr val="808080"/>
              </a:buClr>
              <a:buFont typeface="Wingdings" panose="05000000000000000000" pitchFamily="2" charset="2"/>
              <a:buChar char="§"/>
              <a:defRPr sz="1100">
                <a:solidFill>
                  <a:schemeClr val="bg2"/>
                </a:solidFill>
              </a:defRPr>
            </a:lvl4pPr>
            <a:lvl5pPr>
              <a:lnSpc>
                <a:spcPct val="100000"/>
              </a:lnSpc>
              <a:spcBef>
                <a:spcPts val="300"/>
              </a:spcBef>
              <a:buClr>
                <a:srgbClr val="808080"/>
              </a:buClr>
              <a:defRPr sz="14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A0C49344-5A94-4BB8-B1F8-EC9EB43874D0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800600" y="971550"/>
            <a:ext cx="4057650" cy="3943350"/>
          </a:xfrm>
          <a:prstGeom prst="rect">
            <a:avLst/>
          </a:prstGeom>
        </p:spPr>
        <p:txBody>
          <a:bodyPr lIns="0" tIns="0" rIns="0" bIns="91440"/>
          <a:lstStyle>
            <a:lvl1pPr marL="0" indent="0">
              <a:lnSpc>
                <a:spcPct val="100000"/>
              </a:lnSpc>
              <a:spcBef>
                <a:spcPts val="1800"/>
              </a:spcBef>
              <a:buNone/>
              <a:defRPr sz="2000" baseline="0">
                <a:solidFill>
                  <a:schemeClr val="bg1"/>
                </a:solidFill>
              </a:defRPr>
            </a:lvl1pPr>
            <a:lvl2pPr marL="173038" indent="-173038">
              <a:lnSpc>
                <a:spcPct val="100000"/>
              </a:lnSpc>
              <a:spcBef>
                <a:spcPts val="1200"/>
              </a:spcBef>
              <a:buClr>
                <a:srgbClr val="808080"/>
              </a:buClr>
              <a:defRPr>
                <a:solidFill>
                  <a:schemeClr val="bg2"/>
                </a:solidFill>
              </a:defRPr>
            </a:lvl2pPr>
            <a:lvl3pPr marL="514350" indent="-173038">
              <a:lnSpc>
                <a:spcPct val="100000"/>
              </a:lnSpc>
              <a:spcBef>
                <a:spcPts val="3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</a:defRPr>
            </a:lvl3pPr>
            <a:lvl4pPr marL="855663" indent="-168275">
              <a:lnSpc>
                <a:spcPct val="100000"/>
              </a:lnSpc>
              <a:spcBef>
                <a:spcPts val="300"/>
              </a:spcBef>
              <a:buClr>
                <a:srgbClr val="808080"/>
              </a:buClr>
              <a:buFont typeface="Wingdings" panose="05000000000000000000" pitchFamily="2" charset="2"/>
              <a:buChar char="§"/>
              <a:defRPr sz="1100">
                <a:solidFill>
                  <a:schemeClr val="bg2"/>
                </a:solidFill>
              </a:defRPr>
            </a:lvl4pPr>
            <a:lvl5pPr>
              <a:lnSpc>
                <a:spcPct val="100000"/>
              </a:lnSpc>
              <a:spcBef>
                <a:spcPts val="300"/>
              </a:spcBef>
              <a:buClr>
                <a:srgbClr val="808080"/>
              </a:buClr>
              <a:defRPr sz="14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1367810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0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 w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986" y="228600"/>
            <a:ext cx="8577263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lang="en-US" sz="2800" dirty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Content Placeholder 9"/>
          <p:cNvSpPr>
            <a:spLocks noGrp="1"/>
          </p:cNvSpPr>
          <p:nvPr>
            <p:ph sz="quarter" idx="13"/>
          </p:nvPr>
        </p:nvSpPr>
        <p:spPr>
          <a:xfrm>
            <a:off x="285750" y="971550"/>
            <a:ext cx="2686050" cy="35433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1200"/>
              </a:spcBef>
              <a:buClr>
                <a:srgbClr val="808080"/>
              </a:buClr>
              <a:buNone/>
              <a:defRPr sz="1800">
                <a:solidFill>
                  <a:schemeClr val="bg1"/>
                </a:solidFill>
              </a:defRPr>
            </a:lvl1pPr>
            <a:lvl2pPr marL="171450" indent="-171450">
              <a:lnSpc>
                <a:spcPct val="100000"/>
              </a:lnSpc>
              <a:spcBef>
                <a:spcPts val="1200"/>
              </a:spcBef>
              <a:buClr>
                <a:srgbClr val="808080"/>
              </a:buClr>
              <a:buFont typeface="Arial" panose="020B0604020202020204" pitchFamily="34" charset="0"/>
              <a:buChar char="•"/>
              <a:defRPr sz="1600">
                <a:solidFill>
                  <a:schemeClr val="bg2"/>
                </a:solidFill>
              </a:defRPr>
            </a:lvl2pPr>
            <a:lvl3pPr marL="514350" indent="-171450">
              <a:lnSpc>
                <a:spcPct val="100000"/>
              </a:lnSpc>
              <a:spcBef>
                <a:spcPts val="3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200">
                <a:solidFill>
                  <a:schemeClr val="bg2"/>
                </a:solidFill>
              </a:defRPr>
            </a:lvl3pPr>
            <a:lvl4pPr marL="1200150" indent="-171450"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</a:defRPr>
            </a:lvl4pPr>
            <a:lvl5pPr marL="1543050" indent="-171450"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1"/>
          </p:nvPr>
        </p:nvSpPr>
        <p:spPr>
          <a:xfrm>
            <a:off x="3228975" y="971550"/>
            <a:ext cx="2686050" cy="35433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1200"/>
              </a:spcBef>
              <a:buClr>
                <a:srgbClr val="808080"/>
              </a:buClr>
              <a:buNone/>
              <a:defRPr sz="1800">
                <a:solidFill>
                  <a:schemeClr val="bg1"/>
                </a:solidFill>
              </a:defRPr>
            </a:lvl1pPr>
            <a:lvl2pPr marL="171450" indent="-171450">
              <a:lnSpc>
                <a:spcPct val="100000"/>
              </a:lnSpc>
              <a:spcBef>
                <a:spcPts val="1200"/>
              </a:spcBef>
              <a:buClr>
                <a:srgbClr val="808080"/>
              </a:buClr>
              <a:buFont typeface="Arial" panose="020B0604020202020204" pitchFamily="34" charset="0"/>
              <a:buChar char="•"/>
              <a:defRPr sz="1600">
                <a:solidFill>
                  <a:schemeClr val="bg2"/>
                </a:solidFill>
              </a:defRPr>
            </a:lvl2pPr>
            <a:lvl3pPr marL="514350" indent="-171450">
              <a:lnSpc>
                <a:spcPct val="100000"/>
              </a:lnSpc>
              <a:spcBef>
                <a:spcPts val="3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200">
                <a:solidFill>
                  <a:schemeClr val="bg2"/>
                </a:solidFill>
              </a:defRPr>
            </a:lvl3pPr>
            <a:lvl4pPr marL="1200150" indent="-171450"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</a:defRPr>
            </a:lvl4pPr>
            <a:lvl5pPr marL="1543050" indent="-171450"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1" name="Content Placeholder 9"/>
          <p:cNvSpPr>
            <a:spLocks noGrp="1"/>
          </p:cNvSpPr>
          <p:nvPr>
            <p:ph sz="quarter" idx="14"/>
          </p:nvPr>
        </p:nvSpPr>
        <p:spPr>
          <a:xfrm>
            <a:off x="6172200" y="971550"/>
            <a:ext cx="2686050" cy="35433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1200"/>
              </a:spcBef>
              <a:buClr>
                <a:srgbClr val="808080"/>
              </a:buClr>
              <a:buNone/>
              <a:defRPr sz="1800">
                <a:solidFill>
                  <a:schemeClr val="bg1"/>
                </a:solidFill>
              </a:defRPr>
            </a:lvl1pPr>
            <a:lvl2pPr marL="171450" indent="-171450">
              <a:lnSpc>
                <a:spcPct val="100000"/>
              </a:lnSpc>
              <a:spcBef>
                <a:spcPts val="1200"/>
              </a:spcBef>
              <a:buClr>
                <a:srgbClr val="808080"/>
              </a:buClr>
              <a:buFont typeface="Arial" panose="020B0604020202020204" pitchFamily="34" charset="0"/>
              <a:buChar char="•"/>
              <a:defRPr sz="1600">
                <a:solidFill>
                  <a:schemeClr val="bg2"/>
                </a:solidFill>
              </a:defRPr>
            </a:lvl2pPr>
            <a:lvl3pPr marL="514350" indent="-171450">
              <a:lnSpc>
                <a:spcPct val="100000"/>
              </a:lnSpc>
              <a:spcBef>
                <a:spcPts val="3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200">
                <a:solidFill>
                  <a:schemeClr val="bg2"/>
                </a:solidFill>
              </a:defRPr>
            </a:lvl3pPr>
            <a:lvl4pPr marL="1200150" indent="-171450"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</a:defRPr>
            </a:lvl4pPr>
            <a:lvl5pPr marL="1543050" indent="-171450"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6604965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72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21CDB-95CE-458B-A911-027A05894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-342900"/>
            <a:ext cx="7886700" cy="296862"/>
          </a:xfrm>
          <a:prstGeom prst="rect">
            <a:avLst/>
          </a:prstGeom>
        </p:spPr>
        <p:txBody>
          <a:bodyPr/>
          <a:lstStyle>
            <a:lvl1pPr algn="ctr">
              <a:defRPr sz="1800"/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AF279B08-F7E4-4A6E-84A6-D839995C142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9827" y="62106"/>
            <a:ext cx="986212" cy="563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9927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1">
    <p:bg>
      <p:bgPr>
        <a:gradFill>
          <a:gsLst>
            <a:gs pos="0">
              <a:schemeClr val="accent6"/>
            </a:gs>
            <a:gs pos="26000">
              <a:schemeClr val="bg1"/>
            </a:gs>
            <a:gs pos="100000">
              <a:schemeClr val="accent1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50" y="1823853"/>
            <a:ext cx="7886700" cy="1495794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>
              <a:defRPr sz="540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4" name="Picture 3" descr="Dell Technologies logo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02312" y="4838808"/>
            <a:ext cx="1078986" cy="140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43292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85750" y="1823853"/>
            <a:ext cx="7886700" cy="1495794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>
              <a:defRPr sz="5400">
                <a:solidFill>
                  <a:schemeClr val="tx2"/>
                </a:solidFill>
                <a:effectLst>
                  <a:glow rad="635000">
                    <a:schemeClr val="bg2">
                      <a:alpha val="20000"/>
                    </a:schemeClr>
                  </a:glow>
                </a:effectLst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4" name="Picture 3" descr="Dell Technologies logo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02312" y="4838808"/>
            <a:ext cx="1078986" cy="140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2402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2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50" y="1823853"/>
            <a:ext cx="7886700" cy="1495794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>
              <a:defRPr lang="en-US" sz="5400" dirty="0">
                <a:solidFill>
                  <a:schemeClr val="tx2"/>
                </a:solidFill>
                <a:effectLst>
                  <a:glow rad="635000">
                    <a:schemeClr val="bg2">
                      <a:alpha val="20000"/>
                    </a:schemeClr>
                  </a:glow>
                </a:effectLst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4" name="Picture 3" descr="Dell Technologies logo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02312" y="4838808"/>
            <a:ext cx="1078986" cy="140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793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50" y="1823853"/>
            <a:ext cx="7886700" cy="1495794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>
              <a:defRPr lang="en-US" sz="5400" dirty="0">
                <a:solidFill>
                  <a:schemeClr val="tx2"/>
                </a:solidFill>
                <a:effectLst>
                  <a:glow rad="635000">
                    <a:schemeClr val="bg2">
                      <a:alpha val="20000"/>
                    </a:schemeClr>
                  </a:glow>
                </a:effectLst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4" name="Picture 3" descr="Dell Technologies logo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02312" y="4838808"/>
            <a:ext cx="1078986" cy="140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9155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gradient bkgd">
    <p:bg>
      <p:bgPr>
        <a:gradFill>
          <a:gsLst>
            <a:gs pos="0">
              <a:schemeClr val="accent6"/>
            </a:gs>
            <a:gs pos="26000">
              <a:schemeClr val="bg1"/>
            </a:gs>
            <a:gs pos="100000">
              <a:schemeClr val="accent1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ell Technologies logo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02312" y="4838808"/>
            <a:ext cx="1078986" cy="140268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7926025D-69CA-46ED-B6D1-60EE56CC5A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-342900"/>
            <a:ext cx="7886700" cy="296862"/>
          </a:xfrm>
          <a:prstGeom prst="rect">
            <a:avLst/>
          </a:prstGeom>
        </p:spPr>
        <p:txBody>
          <a:bodyPr/>
          <a:lstStyle>
            <a:lvl1pPr algn="ctr">
              <a:defRPr sz="18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416549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logo slide">
    <p:bg>
      <p:bgPr>
        <a:gradFill>
          <a:gsLst>
            <a:gs pos="0">
              <a:schemeClr val="accent6"/>
            </a:gs>
            <a:gs pos="26000">
              <a:schemeClr val="bg1"/>
            </a:gs>
            <a:gs pos="100000">
              <a:schemeClr val="accent1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2163DCD-94C5-4DA3-8934-227D0773EA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650" y="-342900"/>
            <a:ext cx="7886700" cy="296862"/>
          </a:xfrm>
          <a:prstGeom prst="rect">
            <a:avLst/>
          </a:prstGeom>
        </p:spPr>
        <p:txBody>
          <a:bodyPr/>
          <a:lstStyle>
            <a:lvl1pPr algn="ctr">
              <a:defRPr sz="1800"/>
            </a:lvl1pPr>
          </a:lstStyle>
          <a:p>
            <a:r>
              <a:rPr lang="en-US" dirty="0"/>
              <a:t>End logo slide</a:t>
            </a:r>
          </a:p>
        </p:txBody>
      </p:sp>
      <p:pic>
        <p:nvPicPr>
          <p:cNvPr id="5" name="Picture 4" descr="Dell Technologies logo">
            <a:extLst>
              <a:ext uri="{FF2B5EF4-FFF2-40B4-BE49-F238E27FC236}">
                <a16:creationId xmlns:a16="http://schemas.microsoft.com/office/drawing/2014/main" id="{6CED6EC7-6D3E-4027-A733-9B78EBA486D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26378" y="2254304"/>
            <a:ext cx="5093208" cy="660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65029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bar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C3083B9-B011-4088-9915-EA423CD7E4C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0" y="0"/>
            <a:ext cx="9144000" cy="1200150"/>
          </a:xfrm>
          <a:prstGeom prst="rect">
            <a:avLst/>
          </a:prstGeom>
          <a:gradFill>
            <a:gsLst>
              <a:gs pos="0">
                <a:schemeClr val="accent6"/>
              </a:gs>
              <a:gs pos="26000">
                <a:schemeClr val="bg1"/>
              </a:gs>
              <a:gs pos="100000">
                <a:schemeClr val="accent1"/>
              </a:gs>
            </a:gsLst>
            <a:lin ang="360000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2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06380C4-5271-4906-B38E-E23B3CA39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406176"/>
            <a:ext cx="8572500" cy="387798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>
              <a:defRPr sz="280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30390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10344EF7-FB04-41A4-900F-48EC95C6F3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5750" y="414337"/>
            <a:ext cx="8572500" cy="1495794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algn="l">
              <a:defRPr sz="540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A67014B0-AEAB-4CC8-BCED-661FF1CA27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5750" y="2057400"/>
            <a:ext cx="8572500" cy="1241822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9" name="Picture 8" descr="Dell Technologies logo">
            <a:extLst>
              <a:ext uri="{FF2B5EF4-FFF2-40B4-BE49-F238E27FC236}">
                <a16:creationId xmlns:a16="http://schemas.microsoft.com/office/drawing/2014/main" id="{8A49A41B-9CF1-4CD6-B1E3-F736C63833B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08751" y="4373774"/>
            <a:ext cx="2706624" cy="351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04505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over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5750" y="1162235"/>
            <a:ext cx="8572500" cy="747897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algn="l">
              <a:defRPr sz="5400">
                <a:solidFill>
                  <a:schemeClr val="tx2"/>
                </a:solidFill>
                <a:latin typeface="맑은 고딕" panose="020B0503020000020004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5750" y="2057401"/>
            <a:ext cx="8572500" cy="1241822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2"/>
                </a:solidFill>
                <a:latin typeface="맑은 고딕" panose="020B0503020000020004" pitchFamily="50" charset="-127"/>
                <a:ea typeface="+mn-ea"/>
              </a:defRPr>
            </a:lvl1pPr>
            <a:lvl2pPr marL="342884" indent="0" algn="ctr">
              <a:buNone/>
              <a:defRPr sz="1500"/>
            </a:lvl2pPr>
            <a:lvl3pPr marL="685766" indent="0" algn="ctr">
              <a:buNone/>
              <a:defRPr sz="1350"/>
            </a:lvl3pPr>
            <a:lvl4pPr marL="1028649" indent="0" algn="ctr">
              <a:buNone/>
              <a:defRPr sz="1200"/>
            </a:lvl4pPr>
            <a:lvl5pPr marL="1371532" indent="0" algn="ctr">
              <a:buNone/>
              <a:defRPr sz="1200"/>
            </a:lvl5pPr>
            <a:lvl6pPr marL="1714415" indent="0" algn="ctr">
              <a:buNone/>
              <a:defRPr sz="1200"/>
            </a:lvl6pPr>
            <a:lvl7pPr marL="2057297" indent="0" algn="ctr">
              <a:buNone/>
              <a:defRPr sz="1200"/>
            </a:lvl7pPr>
            <a:lvl8pPr marL="2400180" indent="0" algn="ctr">
              <a:buNone/>
              <a:defRPr sz="1200"/>
            </a:lvl8pPr>
            <a:lvl9pPr marL="2743064" indent="0" algn="ctr">
              <a:buNone/>
              <a:defRPr sz="1200"/>
            </a:lvl9pPr>
          </a:lstStyle>
          <a:p>
            <a:r>
              <a:rPr lang="ko-KR" altLang="en-US"/>
              <a:t>클릭하여 마스터 부제목 스타일 편집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08751" y="4373774"/>
            <a:ext cx="2706624" cy="351861"/>
          </a:xfrm>
          <a:prstGeom prst="rect">
            <a:avLst/>
          </a:prstGeom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EBBDE6E3-4181-4392-86FD-4FE8303A277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08751" y="4373774"/>
            <a:ext cx="2706624" cy="351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05206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A49A41B-9CF1-4CD6-B1E3-F736C63833B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08751" y="4373774"/>
            <a:ext cx="2706624" cy="351861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10344EF7-FB04-41A4-900F-48EC95C6F3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5750" y="1162235"/>
            <a:ext cx="8572500" cy="747897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algn="l">
              <a:defRPr sz="5400">
                <a:solidFill>
                  <a:schemeClr val="tx2"/>
                </a:solidFill>
                <a:latin typeface="맑은 고딕" panose="020B0503020000020004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A67014B0-AEAB-4CC8-BCED-661FF1CA27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5750" y="2057401"/>
            <a:ext cx="8572500" cy="1241822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2"/>
                </a:solidFill>
                <a:latin typeface="맑은 고딕" panose="020B0503020000020004" pitchFamily="50" charset="-127"/>
                <a:ea typeface="+mn-ea"/>
              </a:defRPr>
            </a:lvl1pPr>
            <a:lvl2pPr marL="342884" indent="0" algn="ctr">
              <a:buNone/>
              <a:defRPr sz="1500"/>
            </a:lvl2pPr>
            <a:lvl3pPr marL="685766" indent="0" algn="ctr">
              <a:buNone/>
              <a:defRPr sz="1350"/>
            </a:lvl3pPr>
            <a:lvl4pPr marL="1028649" indent="0" algn="ctr">
              <a:buNone/>
              <a:defRPr sz="1200"/>
            </a:lvl4pPr>
            <a:lvl5pPr marL="1371532" indent="0" algn="ctr">
              <a:buNone/>
              <a:defRPr sz="1200"/>
            </a:lvl5pPr>
            <a:lvl6pPr marL="1714415" indent="0" algn="ctr">
              <a:buNone/>
              <a:defRPr sz="1200"/>
            </a:lvl6pPr>
            <a:lvl7pPr marL="2057297" indent="0" algn="ctr">
              <a:buNone/>
              <a:defRPr sz="1200"/>
            </a:lvl7pPr>
            <a:lvl8pPr marL="2400180" indent="0" algn="ctr">
              <a:buNone/>
              <a:defRPr sz="1200"/>
            </a:lvl8pPr>
            <a:lvl9pPr marL="2743064" indent="0" algn="ctr">
              <a:buNone/>
              <a:defRPr sz="1200"/>
            </a:lvl9pPr>
          </a:lstStyle>
          <a:p>
            <a:r>
              <a:rPr lang="ko-KR" altLang="en-US"/>
              <a:t>클릭하여 마스터 부제목 스타일 편집</a:t>
            </a:r>
            <a:endParaRPr lang="en-US"/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8B3E93D0-A9BB-4869-8B55-1045A31FA2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08751" y="4373774"/>
            <a:ext cx="2706624" cy="351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97185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50" y="228600"/>
            <a:ext cx="8572500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>
                <a:solidFill>
                  <a:schemeClr val="bg1"/>
                </a:solidFill>
                <a:latin typeface="맑은 고딕" panose="020B0503020000020004" pitchFamily="50" charset="-127"/>
                <a:ea typeface="+mj-ea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00281D80-E3E4-4293-9FA8-84DE54E1758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77754" y="33621"/>
            <a:ext cx="964800" cy="551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223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50" y="228600"/>
            <a:ext cx="8572500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lang="en-US" sz="2800" dirty="0">
                <a:solidFill>
                  <a:schemeClr val="bg1"/>
                </a:solidFill>
                <a:latin typeface="맑은 고딕" panose="020B0503020000020004" pitchFamily="50" charset="-127"/>
              </a:defRPr>
            </a:lvl1pPr>
          </a:lstStyle>
          <a:p>
            <a:pPr lvl="0"/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5750" y="628651"/>
            <a:ext cx="8572500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2"/>
                </a:solidFill>
                <a:latin typeface="맑은 고딕" panose="020B0503020000020004" pitchFamily="50" charset="-127"/>
                <a:ea typeface="+mn-ea"/>
              </a:defRPr>
            </a:lvl1pPr>
            <a:lvl2pPr marL="342884" indent="0" algn="ctr">
              <a:buNone/>
              <a:defRPr sz="1500"/>
            </a:lvl2pPr>
            <a:lvl3pPr marL="685766" indent="0" algn="ctr">
              <a:buNone/>
              <a:defRPr sz="1350"/>
            </a:lvl3pPr>
            <a:lvl4pPr marL="1028649" indent="0" algn="ctr">
              <a:buNone/>
              <a:defRPr sz="1200"/>
            </a:lvl4pPr>
            <a:lvl5pPr marL="1371532" indent="0" algn="ctr">
              <a:buNone/>
              <a:defRPr sz="1200"/>
            </a:lvl5pPr>
            <a:lvl6pPr marL="1714415" indent="0" algn="ctr">
              <a:buNone/>
              <a:defRPr sz="1200"/>
            </a:lvl6pPr>
            <a:lvl7pPr marL="2057297" indent="0" algn="ctr">
              <a:buNone/>
              <a:defRPr sz="1200"/>
            </a:lvl7pPr>
            <a:lvl8pPr marL="2400180" indent="0" algn="ctr">
              <a:buNone/>
              <a:defRPr sz="1200"/>
            </a:lvl8pPr>
            <a:lvl9pPr marL="2743064" indent="0" algn="ctr">
              <a:buNone/>
              <a:defRPr sz="1200"/>
            </a:lvl9pPr>
          </a:lstStyle>
          <a:p>
            <a:r>
              <a:rPr lang="ko-KR" altLang="en-US"/>
              <a:t>클릭하여 마스터 부제목 스타일 편집</a:t>
            </a:r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CDCC5019-6D2F-4FF7-8E28-338A225D2BA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77754" y="33621"/>
            <a:ext cx="964800" cy="551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44869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50" y="228600"/>
            <a:ext cx="8572500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lang="en-US" sz="2800" dirty="0">
                <a:solidFill>
                  <a:schemeClr val="bg1"/>
                </a:solidFill>
                <a:latin typeface="맑은 고딕" panose="020B0503020000020004" pitchFamily="50" charset="-127"/>
              </a:defRPr>
            </a:lvl1pPr>
          </a:lstStyle>
          <a:p>
            <a:pPr lvl="0"/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5750" y="1200150"/>
            <a:ext cx="8572500" cy="3314700"/>
          </a:xfrm>
          <a:prstGeom prst="rect">
            <a:avLst/>
          </a:prstGeom>
        </p:spPr>
        <p:txBody>
          <a:bodyPr lIns="0" tIns="0" rIns="0" bIns="0"/>
          <a:lstStyle>
            <a:lvl1pPr marL="171442" indent="-171442">
              <a:lnSpc>
                <a:spcPct val="100000"/>
              </a:lnSpc>
              <a:spcBef>
                <a:spcPts val="1200"/>
              </a:spcBef>
              <a:buClr>
                <a:srgbClr val="808080"/>
              </a:buClr>
              <a:buFont typeface="Arial" panose="020B0604020202020204" pitchFamily="34" charset="0"/>
              <a:buChar char="•"/>
              <a:defRPr sz="1800">
                <a:solidFill>
                  <a:schemeClr val="bg2"/>
                </a:solidFill>
                <a:latin typeface="맑은 고딕" panose="020B0503020000020004" pitchFamily="50" charset="-127"/>
                <a:ea typeface="+mn-ea"/>
              </a:defRPr>
            </a:lvl1pPr>
            <a:lvl2pPr marL="514325" indent="-171442">
              <a:lnSpc>
                <a:spcPct val="100000"/>
              </a:lnSpc>
              <a:spcBef>
                <a:spcPts val="3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  <a:latin typeface="맑은 고딕" panose="020B0503020000020004" pitchFamily="50" charset="-127"/>
                <a:ea typeface="+mn-ea"/>
              </a:defRPr>
            </a:lvl2pPr>
            <a:lvl3pPr marL="800060" indent="-114294">
              <a:lnSpc>
                <a:spcPct val="100000"/>
              </a:lnSpc>
              <a:spcBef>
                <a:spcPts val="300"/>
              </a:spcBef>
              <a:buClr>
                <a:srgbClr val="808080"/>
              </a:buClr>
              <a:buFont typeface="Arial" panose="020B0604020202020204" pitchFamily="34" charset="0"/>
              <a:buChar char="▪"/>
              <a:defRPr sz="1100">
                <a:solidFill>
                  <a:schemeClr val="bg2"/>
                </a:solidFill>
                <a:latin typeface="맑은 고딕" panose="020B0503020000020004" pitchFamily="50" charset="-127"/>
                <a:ea typeface="+mn-ea"/>
              </a:defRPr>
            </a:lvl3pPr>
            <a:lvl4pPr marL="1200090" indent="-171442">
              <a:lnSpc>
                <a:spcPct val="100000"/>
              </a:lnSpc>
              <a:spcBef>
                <a:spcPts val="300"/>
              </a:spcBef>
              <a:buClr>
                <a:schemeClr val="bg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900"/>
            </a:lvl4pPr>
            <a:lvl5pPr marL="1542974" indent="-171442">
              <a:lnSpc>
                <a:spcPct val="100000"/>
              </a:lnSpc>
              <a:spcBef>
                <a:spcPts val="300"/>
              </a:spcBef>
              <a:buClr>
                <a:schemeClr val="bg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9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C13EEDA5-7A33-4BDF-8C0C-5A81699E802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77754" y="33621"/>
            <a:ext cx="964800" cy="551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69600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Sub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50" y="228600"/>
            <a:ext cx="8572500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lang="en-US" sz="2800" dirty="0">
                <a:solidFill>
                  <a:schemeClr val="bg1"/>
                </a:solidFill>
                <a:latin typeface="맑은 고딕" panose="020B0503020000020004" pitchFamily="50" charset="-127"/>
              </a:defRPr>
            </a:lvl1pPr>
          </a:lstStyle>
          <a:p>
            <a:pPr lvl="0"/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5750" y="628651"/>
            <a:ext cx="8572500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2"/>
                </a:solidFill>
                <a:latin typeface="맑은 고딕" panose="020B0503020000020004" pitchFamily="50" charset="-127"/>
                <a:ea typeface="+mn-ea"/>
              </a:defRPr>
            </a:lvl1pPr>
            <a:lvl2pPr marL="342884" indent="0" algn="ctr">
              <a:buNone/>
              <a:defRPr sz="1500"/>
            </a:lvl2pPr>
            <a:lvl3pPr marL="685766" indent="0" algn="ctr">
              <a:buNone/>
              <a:defRPr sz="1350"/>
            </a:lvl3pPr>
            <a:lvl4pPr marL="1028649" indent="0" algn="ctr">
              <a:buNone/>
              <a:defRPr sz="1200"/>
            </a:lvl4pPr>
            <a:lvl5pPr marL="1371532" indent="0" algn="ctr">
              <a:buNone/>
              <a:defRPr sz="1200"/>
            </a:lvl5pPr>
            <a:lvl6pPr marL="1714415" indent="0" algn="ctr">
              <a:buNone/>
              <a:defRPr sz="1200"/>
            </a:lvl6pPr>
            <a:lvl7pPr marL="2057297" indent="0" algn="ctr">
              <a:buNone/>
              <a:defRPr sz="1200"/>
            </a:lvl7pPr>
            <a:lvl8pPr marL="2400180" indent="0" algn="ctr">
              <a:buNone/>
              <a:defRPr sz="1200"/>
            </a:lvl8pPr>
            <a:lvl9pPr marL="2743064" indent="0" algn="ctr">
              <a:buNone/>
              <a:defRPr sz="1200"/>
            </a:lvl9pPr>
          </a:lstStyle>
          <a:p>
            <a:r>
              <a:rPr lang="ko-KR" altLang="en-US"/>
              <a:t>클릭하여 마스터 부제목 스타일 편집</a:t>
            </a:r>
            <a:endParaRPr lang="en-US"/>
          </a:p>
        </p:txBody>
      </p:sp>
      <p:sp>
        <p:nvSpPr>
          <p:cNvPr id="4" name="Content Placeholder 2"/>
          <p:cNvSpPr>
            <a:spLocks noGrp="1"/>
          </p:cNvSpPr>
          <p:nvPr>
            <p:ph idx="10"/>
          </p:nvPr>
        </p:nvSpPr>
        <p:spPr>
          <a:xfrm>
            <a:off x="285750" y="1200150"/>
            <a:ext cx="8572500" cy="3314700"/>
          </a:xfrm>
          <a:prstGeom prst="rect">
            <a:avLst/>
          </a:prstGeom>
        </p:spPr>
        <p:txBody>
          <a:bodyPr lIns="0" tIns="0" rIns="0" bIns="0"/>
          <a:lstStyle>
            <a:lvl1pPr marL="171442" indent="-171442">
              <a:lnSpc>
                <a:spcPct val="100000"/>
              </a:lnSpc>
              <a:spcBef>
                <a:spcPts val="1200"/>
              </a:spcBef>
              <a:buClr>
                <a:srgbClr val="808080"/>
              </a:buClr>
              <a:buFont typeface="Arial" panose="020B0604020202020204" pitchFamily="34" charset="0"/>
              <a:buChar char="•"/>
              <a:defRPr sz="1800">
                <a:solidFill>
                  <a:schemeClr val="bg2"/>
                </a:solidFill>
                <a:latin typeface="맑은 고딕" panose="020B0503020000020004" pitchFamily="50" charset="-127"/>
                <a:ea typeface="+mn-ea"/>
              </a:defRPr>
            </a:lvl1pPr>
            <a:lvl2pPr marL="514325" indent="-171442">
              <a:lnSpc>
                <a:spcPct val="100000"/>
              </a:lnSpc>
              <a:spcBef>
                <a:spcPts val="3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  <a:latin typeface="맑은 고딕" panose="020B0503020000020004" pitchFamily="50" charset="-127"/>
                <a:ea typeface="+mn-ea"/>
              </a:defRPr>
            </a:lvl2pPr>
            <a:lvl3pPr marL="800060" indent="-114294">
              <a:lnSpc>
                <a:spcPct val="100000"/>
              </a:lnSpc>
              <a:spcBef>
                <a:spcPts val="300"/>
              </a:spcBef>
              <a:buClr>
                <a:srgbClr val="808080"/>
              </a:buClr>
              <a:buFont typeface="Arial" panose="020B0604020202020204" pitchFamily="34" charset="0"/>
              <a:buChar char="▪"/>
              <a:defRPr sz="1100">
                <a:solidFill>
                  <a:schemeClr val="bg2"/>
                </a:solidFill>
                <a:latin typeface="맑은 고딕" panose="020B0503020000020004" pitchFamily="50" charset="-127"/>
                <a:ea typeface="+mn-ea"/>
              </a:defRPr>
            </a:lvl3pPr>
            <a:lvl4pPr marL="1200090" indent="-171442">
              <a:lnSpc>
                <a:spcPct val="100000"/>
              </a:lnSpc>
              <a:spcBef>
                <a:spcPts val="300"/>
              </a:spcBef>
              <a:buClr>
                <a:schemeClr val="bg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900"/>
            </a:lvl4pPr>
            <a:lvl5pPr marL="1542974" indent="-171442">
              <a:lnSpc>
                <a:spcPct val="100000"/>
              </a:lnSpc>
              <a:spcBef>
                <a:spcPts val="300"/>
              </a:spcBef>
              <a:buClr>
                <a:schemeClr val="bg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9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0A2935-A918-4CAF-8528-2951A59F785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77754" y="33621"/>
            <a:ext cx="964800" cy="551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10582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988" y="228600"/>
            <a:ext cx="8577263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lang="en-US" sz="2800" dirty="0">
                <a:solidFill>
                  <a:schemeClr val="bg1"/>
                </a:solidFill>
                <a:latin typeface="맑은 고딕" panose="020B0503020000020004" pitchFamily="50" charset="-127"/>
              </a:defRPr>
            </a:lvl1pPr>
          </a:lstStyle>
          <a:p>
            <a:pPr lvl="0"/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0"/>
          </p:nvPr>
        </p:nvSpPr>
        <p:spPr>
          <a:xfrm>
            <a:off x="285750" y="1200150"/>
            <a:ext cx="4057650" cy="33147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spcBef>
                <a:spcPts val="1200"/>
              </a:spcBef>
              <a:buClr>
                <a:srgbClr val="808080"/>
              </a:buClr>
              <a:defRPr sz="1800">
                <a:solidFill>
                  <a:schemeClr val="bg2"/>
                </a:solidFill>
                <a:latin typeface="맑은 고딕" panose="020B0503020000020004" pitchFamily="50" charset="-127"/>
                <a:ea typeface="+mn-ea"/>
              </a:defRPr>
            </a:lvl1pPr>
            <a:lvl2pPr marL="514325" indent="-171442">
              <a:lnSpc>
                <a:spcPct val="100000"/>
              </a:lnSpc>
              <a:spcBef>
                <a:spcPts val="3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  <a:latin typeface="맑은 고딕" panose="020B0503020000020004" pitchFamily="50" charset="-127"/>
                <a:ea typeface="+mn-ea"/>
              </a:defRPr>
            </a:lvl2pPr>
            <a:lvl3pPr marL="857207" indent="-171442">
              <a:lnSpc>
                <a:spcPct val="100000"/>
              </a:lnSpc>
              <a:spcBef>
                <a:spcPts val="300"/>
              </a:spcBef>
              <a:buClr>
                <a:srgbClr val="808080"/>
              </a:buClr>
              <a:buFont typeface="Wingdings" panose="05000000000000000000" pitchFamily="2" charset="2"/>
              <a:buChar char="§"/>
              <a:defRPr sz="1100">
                <a:solidFill>
                  <a:schemeClr val="bg2"/>
                </a:solidFill>
                <a:latin typeface="맑은 고딕" panose="020B0503020000020004" pitchFamily="50" charset="-127"/>
                <a:ea typeface="+mn-ea"/>
              </a:defRPr>
            </a:lvl3pPr>
            <a:lvl4pPr marL="1200090" indent="-171442"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</a:defRPr>
            </a:lvl4pPr>
            <a:lvl5pPr marL="1542974" indent="-171442"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</p:txBody>
      </p:sp>
      <p:sp>
        <p:nvSpPr>
          <p:cNvPr id="11" name="Content Placeholder 9"/>
          <p:cNvSpPr>
            <a:spLocks noGrp="1"/>
          </p:cNvSpPr>
          <p:nvPr>
            <p:ph sz="quarter" idx="11"/>
          </p:nvPr>
        </p:nvSpPr>
        <p:spPr>
          <a:xfrm>
            <a:off x="4800600" y="1200150"/>
            <a:ext cx="4057650" cy="33147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spcBef>
                <a:spcPts val="1200"/>
              </a:spcBef>
              <a:buClr>
                <a:srgbClr val="808080"/>
              </a:buClr>
              <a:defRPr sz="1800">
                <a:solidFill>
                  <a:schemeClr val="bg2"/>
                </a:solidFill>
                <a:latin typeface="맑은 고딕" panose="020B0503020000020004" pitchFamily="50" charset="-127"/>
                <a:ea typeface="+mn-ea"/>
              </a:defRPr>
            </a:lvl1pPr>
            <a:lvl2pPr marL="514325" indent="-171442">
              <a:lnSpc>
                <a:spcPct val="100000"/>
              </a:lnSpc>
              <a:spcBef>
                <a:spcPts val="3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  <a:latin typeface="맑은 고딕" panose="020B0503020000020004" pitchFamily="50" charset="-127"/>
                <a:ea typeface="+mn-ea"/>
              </a:defRPr>
            </a:lvl2pPr>
            <a:lvl3pPr marL="857207" indent="-171442">
              <a:lnSpc>
                <a:spcPct val="100000"/>
              </a:lnSpc>
              <a:spcBef>
                <a:spcPts val="300"/>
              </a:spcBef>
              <a:buClr>
                <a:srgbClr val="808080"/>
              </a:buClr>
              <a:buFont typeface="Wingdings" panose="05000000000000000000" pitchFamily="2" charset="2"/>
              <a:buChar char="§"/>
              <a:defRPr sz="1100">
                <a:solidFill>
                  <a:schemeClr val="bg2"/>
                </a:solidFill>
                <a:latin typeface="맑은 고딕" panose="020B0503020000020004" pitchFamily="50" charset="-127"/>
                <a:ea typeface="+mn-ea"/>
              </a:defRPr>
            </a:lvl3pPr>
            <a:lvl4pPr marL="1200090" indent="-171442"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</a:defRPr>
            </a:lvl4pPr>
            <a:lvl5pPr marL="1542974" indent="-171442"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3A613B-2E4C-4FC2-AC0A-5769B4FB77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77754" y="33621"/>
            <a:ext cx="964800" cy="551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60431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lumns w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988" y="228600"/>
            <a:ext cx="8577263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lang="en-US" sz="2800" dirty="0">
                <a:solidFill>
                  <a:schemeClr val="bg1"/>
                </a:solidFill>
                <a:latin typeface="맑은 고딕" panose="020B0503020000020004" pitchFamily="50" charset="-127"/>
              </a:defRPr>
            </a:lvl1pPr>
          </a:lstStyle>
          <a:p>
            <a:pPr lvl="0"/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F1CEAD-C06E-4DD6-958D-A69C28387D9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85750" y="971550"/>
            <a:ext cx="4057650" cy="3943350"/>
          </a:xfrm>
          <a:prstGeom prst="rect">
            <a:avLst/>
          </a:prstGeom>
        </p:spPr>
        <p:txBody>
          <a:bodyPr lIns="0" tIns="0" rIns="0" bIns="91440"/>
          <a:lstStyle>
            <a:lvl1pPr marL="0" indent="0">
              <a:lnSpc>
                <a:spcPct val="100000"/>
              </a:lnSpc>
              <a:spcBef>
                <a:spcPts val="1800"/>
              </a:spcBef>
              <a:buNone/>
              <a:defRPr sz="2000" baseline="0">
                <a:solidFill>
                  <a:schemeClr val="bg1"/>
                </a:solidFill>
                <a:latin typeface="맑은 고딕" panose="020B0503020000020004" pitchFamily="50" charset="-127"/>
                <a:ea typeface="+mn-ea"/>
              </a:defRPr>
            </a:lvl1pPr>
            <a:lvl2pPr marL="173030" indent="-173030">
              <a:lnSpc>
                <a:spcPct val="100000"/>
              </a:lnSpc>
              <a:spcBef>
                <a:spcPts val="1200"/>
              </a:spcBef>
              <a:buClr>
                <a:srgbClr val="808080"/>
              </a:buClr>
              <a:defRPr>
                <a:solidFill>
                  <a:schemeClr val="bg2"/>
                </a:solidFill>
                <a:latin typeface="맑은 고딕" panose="020B0503020000020004" pitchFamily="50" charset="-127"/>
                <a:ea typeface="+mn-ea"/>
              </a:defRPr>
            </a:lvl2pPr>
            <a:lvl3pPr marL="514325" indent="-173030">
              <a:lnSpc>
                <a:spcPct val="100000"/>
              </a:lnSpc>
              <a:spcBef>
                <a:spcPts val="3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  <a:latin typeface="맑은 고딕" panose="020B0503020000020004" pitchFamily="50" charset="-127"/>
                <a:ea typeface="+mn-ea"/>
              </a:defRPr>
            </a:lvl3pPr>
            <a:lvl4pPr marL="855620" indent="-168267">
              <a:lnSpc>
                <a:spcPct val="100000"/>
              </a:lnSpc>
              <a:spcBef>
                <a:spcPts val="300"/>
              </a:spcBef>
              <a:buClr>
                <a:srgbClr val="808080"/>
              </a:buClr>
              <a:buFont typeface="Wingdings" panose="05000000000000000000" pitchFamily="2" charset="2"/>
              <a:buChar char="§"/>
              <a:defRPr sz="1100">
                <a:solidFill>
                  <a:schemeClr val="bg2"/>
                </a:solidFill>
                <a:latin typeface="맑은 고딕" panose="020B0503020000020004" pitchFamily="50" charset="-127"/>
                <a:ea typeface="+mn-ea"/>
              </a:defRPr>
            </a:lvl4pPr>
            <a:lvl5pPr>
              <a:lnSpc>
                <a:spcPct val="100000"/>
              </a:lnSpc>
              <a:spcBef>
                <a:spcPts val="300"/>
              </a:spcBef>
              <a:buClr>
                <a:srgbClr val="808080"/>
              </a:buClr>
              <a:defRPr sz="1400">
                <a:solidFill>
                  <a:schemeClr val="bg2"/>
                </a:solidFill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A0C49344-5A94-4BB8-B1F8-EC9EB43874D0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800600" y="971550"/>
            <a:ext cx="4057650" cy="3943350"/>
          </a:xfrm>
          <a:prstGeom prst="rect">
            <a:avLst/>
          </a:prstGeom>
        </p:spPr>
        <p:txBody>
          <a:bodyPr lIns="0" tIns="0" rIns="0" bIns="91440"/>
          <a:lstStyle>
            <a:lvl1pPr marL="0" indent="0">
              <a:lnSpc>
                <a:spcPct val="100000"/>
              </a:lnSpc>
              <a:spcBef>
                <a:spcPts val="1800"/>
              </a:spcBef>
              <a:buNone/>
              <a:defRPr sz="2000" baseline="0">
                <a:solidFill>
                  <a:schemeClr val="bg1"/>
                </a:solidFill>
                <a:latin typeface="맑은 고딕" panose="020B0503020000020004" pitchFamily="50" charset="-127"/>
                <a:ea typeface="+mn-ea"/>
              </a:defRPr>
            </a:lvl1pPr>
            <a:lvl2pPr marL="173030" indent="-173030">
              <a:lnSpc>
                <a:spcPct val="100000"/>
              </a:lnSpc>
              <a:spcBef>
                <a:spcPts val="1200"/>
              </a:spcBef>
              <a:buClr>
                <a:srgbClr val="808080"/>
              </a:buClr>
              <a:defRPr>
                <a:solidFill>
                  <a:schemeClr val="bg2"/>
                </a:solidFill>
                <a:latin typeface="맑은 고딕" panose="020B0503020000020004" pitchFamily="50" charset="-127"/>
                <a:ea typeface="+mn-ea"/>
              </a:defRPr>
            </a:lvl2pPr>
            <a:lvl3pPr marL="514325" indent="-173030">
              <a:lnSpc>
                <a:spcPct val="100000"/>
              </a:lnSpc>
              <a:spcBef>
                <a:spcPts val="3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  <a:latin typeface="맑은 고딕" panose="020B0503020000020004" pitchFamily="50" charset="-127"/>
                <a:ea typeface="+mn-ea"/>
              </a:defRPr>
            </a:lvl3pPr>
            <a:lvl4pPr marL="855620" indent="-168267">
              <a:lnSpc>
                <a:spcPct val="100000"/>
              </a:lnSpc>
              <a:spcBef>
                <a:spcPts val="300"/>
              </a:spcBef>
              <a:buClr>
                <a:srgbClr val="808080"/>
              </a:buClr>
              <a:buFont typeface="Wingdings" panose="05000000000000000000" pitchFamily="2" charset="2"/>
              <a:buChar char="§"/>
              <a:defRPr sz="1100">
                <a:solidFill>
                  <a:schemeClr val="bg2"/>
                </a:solidFill>
                <a:latin typeface="맑은 고딕" panose="020B0503020000020004" pitchFamily="50" charset="-127"/>
                <a:ea typeface="+mn-ea"/>
              </a:defRPr>
            </a:lvl4pPr>
            <a:lvl5pPr>
              <a:lnSpc>
                <a:spcPct val="100000"/>
              </a:lnSpc>
              <a:spcBef>
                <a:spcPts val="300"/>
              </a:spcBef>
              <a:buClr>
                <a:srgbClr val="808080"/>
              </a:buClr>
              <a:defRPr sz="1400">
                <a:solidFill>
                  <a:schemeClr val="bg2"/>
                </a:solidFill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D09722-5814-4DF1-A92A-4F2B7818843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77754" y="33621"/>
            <a:ext cx="964800" cy="551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061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0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s w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988" y="228600"/>
            <a:ext cx="8577263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lang="en-US" sz="2800" dirty="0">
                <a:solidFill>
                  <a:schemeClr val="bg1"/>
                </a:solidFill>
                <a:latin typeface="맑은 고딕" panose="020B0503020000020004" pitchFamily="50" charset="-127"/>
              </a:defRPr>
            </a:lvl1pPr>
          </a:lstStyle>
          <a:p>
            <a:pPr lvl="0"/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5" name="Text Placeholder 2"/>
          <p:cNvSpPr>
            <a:spLocks noGrp="1"/>
          </p:cNvSpPr>
          <p:nvPr>
            <p:ph type="body" idx="10"/>
          </p:nvPr>
        </p:nvSpPr>
        <p:spPr>
          <a:xfrm>
            <a:off x="285750" y="971550"/>
            <a:ext cx="2686050" cy="51435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맑은 고딕" panose="020B0503020000020004" pitchFamily="50" charset="-127"/>
                <a:ea typeface="+mn-ea"/>
              </a:defRPr>
            </a:lvl1pPr>
            <a:lvl2pPr marL="342884" indent="0">
              <a:buNone/>
              <a:defRPr sz="1500" b="1"/>
            </a:lvl2pPr>
            <a:lvl3pPr marL="685766" indent="0">
              <a:buNone/>
              <a:defRPr sz="1350" b="1"/>
            </a:lvl3pPr>
            <a:lvl4pPr marL="1028649" indent="0">
              <a:buNone/>
              <a:defRPr sz="1200" b="1"/>
            </a:lvl4pPr>
            <a:lvl5pPr marL="1371532" indent="0">
              <a:buNone/>
              <a:defRPr sz="1200" b="1"/>
            </a:lvl5pPr>
            <a:lvl6pPr marL="1714415" indent="0">
              <a:buNone/>
              <a:defRPr sz="1200" b="1"/>
            </a:lvl6pPr>
            <a:lvl7pPr marL="2057297" indent="0">
              <a:buNone/>
              <a:defRPr sz="1200" b="1"/>
            </a:lvl7pPr>
            <a:lvl8pPr marL="2400180" indent="0">
              <a:buNone/>
              <a:defRPr sz="1200" b="1"/>
            </a:lvl8pPr>
            <a:lvl9pPr marL="2743064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228975" y="971550"/>
            <a:ext cx="2686050" cy="51435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맑은 고딕" panose="020B0503020000020004" pitchFamily="50" charset="-127"/>
                <a:ea typeface="+mn-ea"/>
              </a:defRPr>
            </a:lvl1pPr>
            <a:lvl2pPr marL="342884" indent="0">
              <a:buNone/>
              <a:defRPr sz="1500" b="1"/>
            </a:lvl2pPr>
            <a:lvl3pPr marL="685766" indent="0">
              <a:buNone/>
              <a:defRPr sz="1350" b="1"/>
            </a:lvl3pPr>
            <a:lvl4pPr marL="1028649" indent="0">
              <a:buNone/>
              <a:defRPr sz="1200" b="1"/>
            </a:lvl4pPr>
            <a:lvl5pPr marL="1371532" indent="0">
              <a:buNone/>
              <a:defRPr sz="1200" b="1"/>
            </a:lvl5pPr>
            <a:lvl6pPr marL="1714415" indent="0">
              <a:buNone/>
              <a:defRPr sz="1200" b="1"/>
            </a:lvl6pPr>
            <a:lvl7pPr marL="2057297" indent="0">
              <a:buNone/>
              <a:defRPr sz="1200" b="1"/>
            </a:lvl7pPr>
            <a:lvl8pPr marL="2400180" indent="0">
              <a:buNone/>
              <a:defRPr sz="1200" b="1"/>
            </a:lvl8pPr>
            <a:lvl9pPr marL="2743064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6172200" y="971550"/>
            <a:ext cx="2686050" cy="51435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맑은 고딕" panose="020B0503020000020004" pitchFamily="50" charset="-127"/>
                <a:ea typeface="+mn-ea"/>
              </a:defRPr>
            </a:lvl1pPr>
            <a:lvl2pPr marL="342884" indent="0">
              <a:buNone/>
              <a:defRPr sz="1500" b="1"/>
            </a:lvl2pPr>
            <a:lvl3pPr marL="685766" indent="0">
              <a:buNone/>
              <a:defRPr sz="1350" b="1"/>
            </a:lvl3pPr>
            <a:lvl4pPr marL="1028649" indent="0">
              <a:buNone/>
              <a:defRPr sz="1200" b="1"/>
            </a:lvl4pPr>
            <a:lvl5pPr marL="1371532" indent="0">
              <a:buNone/>
              <a:defRPr sz="1200" b="1"/>
            </a:lvl5pPr>
            <a:lvl6pPr marL="1714415" indent="0">
              <a:buNone/>
              <a:defRPr sz="1200" b="1"/>
            </a:lvl6pPr>
            <a:lvl7pPr marL="2057297" indent="0">
              <a:buNone/>
              <a:defRPr sz="1200" b="1"/>
            </a:lvl7pPr>
            <a:lvl8pPr marL="2400180" indent="0">
              <a:buNone/>
              <a:defRPr sz="1200" b="1"/>
            </a:lvl8pPr>
            <a:lvl9pPr marL="2743064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9" name="Content Placeholder 9"/>
          <p:cNvSpPr>
            <a:spLocks noGrp="1"/>
          </p:cNvSpPr>
          <p:nvPr>
            <p:ph sz="quarter" idx="13"/>
          </p:nvPr>
        </p:nvSpPr>
        <p:spPr>
          <a:xfrm>
            <a:off x="285750" y="1543050"/>
            <a:ext cx="2686050" cy="29718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spcBef>
                <a:spcPts val="1200"/>
              </a:spcBef>
              <a:buClr>
                <a:srgbClr val="808080"/>
              </a:buClr>
              <a:defRPr sz="1600">
                <a:solidFill>
                  <a:schemeClr val="bg2"/>
                </a:solidFill>
                <a:latin typeface="맑은 고딕" panose="020B0503020000020004" pitchFamily="50" charset="-127"/>
                <a:ea typeface="+mn-ea"/>
              </a:defRPr>
            </a:lvl1pPr>
            <a:lvl2pPr marL="514325" indent="-171442">
              <a:lnSpc>
                <a:spcPct val="100000"/>
              </a:lnSpc>
              <a:spcBef>
                <a:spcPts val="3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200">
                <a:solidFill>
                  <a:schemeClr val="bg2"/>
                </a:solidFill>
                <a:latin typeface="맑은 고딕" panose="020B0503020000020004" pitchFamily="50" charset="-127"/>
                <a:ea typeface="+mn-ea"/>
              </a:defRPr>
            </a:lvl2pPr>
            <a:lvl3pPr marL="857207" indent="-171442">
              <a:lnSpc>
                <a:spcPct val="100000"/>
              </a:lnSpc>
              <a:spcBef>
                <a:spcPts val="300"/>
              </a:spcBef>
              <a:buClr>
                <a:srgbClr val="808080"/>
              </a:buClr>
              <a:buFont typeface="Wingdings" panose="05000000000000000000" pitchFamily="2" charset="2"/>
              <a:buChar char="§"/>
              <a:defRPr sz="1050">
                <a:solidFill>
                  <a:schemeClr val="bg2"/>
                </a:solidFill>
                <a:latin typeface="맑은 고딕" panose="020B0503020000020004" pitchFamily="50" charset="-127"/>
                <a:ea typeface="+mn-ea"/>
              </a:defRPr>
            </a:lvl3pPr>
            <a:lvl4pPr marL="1200090" indent="-171442"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</a:defRPr>
            </a:lvl4pPr>
            <a:lvl5pPr marL="1542974" indent="-171442"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1"/>
          </p:nvPr>
        </p:nvSpPr>
        <p:spPr>
          <a:xfrm>
            <a:off x="3228975" y="1543050"/>
            <a:ext cx="2686050" cy="29718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spcBef>
                <a:spcPts val="1200"/>
              </a:spcBef>
              <a:buClr>
                <a:srgbClr val="808080"/>
              </a:buClr>
              <a:defRPr sz="1600">
                <a:solidFill>
                  <a:schemeClr val="bg2"/>
                </a:solidFill>
                <a:latin typeface="맑은 고딕" panose="020B0503020000020004" pitchFamily="50" charset="-127"/>
                <a:ea typeface="+mn-ea"/>
              </a:defRPr>
            </a:lvl1pPr>
            <a:lvl2pPr marL="514325" indent="-171442">
              <a:lnSpc>
                <a:spcPct val="100000"/>
              </a:lnSpc>
              <a:spcBef>
                <a:spcPts val="3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200">
                <a:solidFill>
                  <a:schemeClr val="bg2"/>
                </a:solidFill>
                <a:latin typeface="맑은 고딕" panose="020B0503020000020004" pitchFamily="50" charset="-127"/>
                <a:ea typeface="+mn-ea"/>
              </a:defRPr>
            </a:lvl2pPr>
            <a:lvl3pPr marL="857207" indent="-171442">
              <a:lnSpc>
                <a:spcPct val="100000"/>
              </a:lnSpc>
              <a:spcBef>
                <a:spcPts val="300"/>
              </a:spcBef>
              <a:buClr>
                <a:srgbClr val="808080"/>
              </a:buClr>
              <a:buFont typeface="Wingdings" panose="05000000000000000000" pitchFamily="2" charset="2"/>
              <a:buChar char="§"/>
              <a:defRPr sz="1050">
                <a:solidFill>
                  <a:schemeClr val="bg2"/>
                </a:solidFill>
                <a:latin typeface="맑은 고딕" panose="020B0503020000020004" pitchFamily="50" charset="-127"/>
                <a:ea typeface="+mn-ea"/>
              </a:defRPr>
            </a:lvl3pPr>
            <a:lvl4pPr marL="1200090" indent="-171442"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</a:defRPr>
            </a:lvl4pPr>
            <a:lvl5pPr marL="1542974" indent="-171442"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</p:txBody>
      </p:sp>
      <p:sp>
        <p:nvSpPr>
          <p:cNvPr id="11" name="Content Placeholder 9"/>
          <p:cNvSpPr>
            <a:spLocks noGrp="1"/>
          </p:cNvSpPr>
          <p:nvPr>
            <p:ph sz="quarter" idx="14"/>
          </p:nvPr>
        </p:nvSpPr>
        <p:spPr>
          <a:xfrm>
            <a:off x="6172200" y="1543050"/>
            <a:ext cx="2686050" cy="29718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spcBef>
                <a:spcPts val="1200"/>
              </a:spcBef>
              <a:buClr>
                <a:srgbClr val="808080"/>
              </a:buClr>
              <a:defRPr sz="1600">
                <a:solidFill>
                  <a:schemeClr val="bg2"/>
                </a:solidFill>
                <a:latin typeface="맑은 고딕" panose="020B0503020000020004" pitchFamily="50" charset="-127"/>
                <a:ea typeface="+mn-ea"/>
              </a:defRPr>
            </a:lvl1pPr>
            <a:lvl2pPr marL="514325" indent="-171442">
              <a:lnSpc>
                <a:spcPct val="100000"/>
              </a:lnSpc>
              <a:spcBef>
                <a:spcPts val="3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200">
                <a:solidFill>
                  <a:schemeClr val="bg2"/>
                </a:solidFill>
                <a:latin typeface="맑은 고딕" panose="020B0503020000020004" pitchFamily="50" charset="-127"/>
                <a:ea typeface="+mn-ea"/>
              </a:defRPr>
            </a:lvl2pPr>
            <a:lvl3pPr marL="857207" indent="-171442">
              <a:lnSpc>
                <a:spcPct val="100000"/>
              </a:lnSpc>
              <a:spcBef>
                <a:spcPts val="300"/>
              </a:spcBef>
              <a:buClr>
                <a:srgbClr val="808080"/>
              </a:buClr>
              <a:buFont typeface="Wingdings" panose="05000000000000000000" pitchFamily="2" charset="2"/>
              <a:buChar char="§"/>
              <a:defRPr sz="1050">
                <a:solidFill>
                  <a:schemeClr val="bg2"/>
                </a:solidFill>
                <a:latin typeface="맑은 고딕" panose="020B0503020000020004" pitchFamily="50" charset="-127"/>
                <a:ea typeface="+mn-ea"/>
              </a:defRPr>
            </a:lvl3pPr>
            <a:lvl4pPr marL="1200090" indent="-171442"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</a:defRPr>
            </a:lvl4pPr>
            <a:lvl5pPr marL="1542974" indent="-171442"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11611304-1F7C-401F-85C3-DF56915625A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77754" y="33621"/>
            <a:ext cx="964800" cy="551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3696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72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7ED2D5D4-FB9E-4801-9492-6280A0BC112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77754" y="33621"/>
            <a:ext cx="964800" cy="551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1561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10344EF7-FB04-41A4-900F-48EC95C6F3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5750" y="414337"/>
            <a:ext cx="8572500" cy="1495794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algn="l">
              <a:defRPr sz="540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A67014B0-AEAB-4CC8-BCED-661FF1CA27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5750" y="2057400"/>
            <a:ext cx="8572500" cy="1241822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9" name="Picture 8" descr="Dell Technologies logo">
            <a:extLst>
              <a:ext uri="{FF2B5EF4-FFF2-40B4-BE49-F238E27FC236}">
                <a16:creationId xmlns:a16="http://schemas.microsoft.com/office/drawing/2014/main" id="{8A49A41B-9CF1-4CD6-B1E3-F736C63833B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08751" y="4373774"/>
            <a:ext cx="2706624" cy="351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63616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85750" y="2197802"/>
            <a:ext cx="7886700" cy="747897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>
              <a:defRPr sz="5400">
                <a:solidFill>
                  <a:schemeClr val="tx2"/>
                </a:solidFill>
                <a:latin typeface="맑은 고딕" panose="020B0503020000020004" pitchFamily="50" charset="-127"/>
                <a:ea typeface="+mj-ea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02312" y="4838808"/>
            <a:ext cx="1078986" cy="140268"/>
          </a:xfrm>
          <a:prstGeom prst="rect">
            <a:avLst/>
          </a:prstGeom>
        </p:spPr>
      </p:pic>
      <p:pic>
        <p:nvPicPr>
          <p:cNvPr id="5" name="Picture 3">
            <a:extLst>
              <a:ext uri="{FF2B5EF4-FFF2-40B4-BE49-F238E27FC236}">
                <a16:creationId xmlns:a16="http://schemas.microsoft.com/office/drawing/2014/main" id="{C374C5B9-67FB-4D36-B3CB-A7E031DC8F2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02312" y="4838808"/>
            <a:ext cx="1078986" cy="140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9659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2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2">
    <p:bg>
      <p:bgPr>
        <a:gradFill>
          <a:gsLst>
            <a:gs pos="0">
              <a:schemeClr val="accent6"/>
            </a:gs>
            <a:gs pos="26000">
              <a:schemeClr val="bg1"/>
            </a:gs>
            <a:gs pos="100000">
              <a:schemeClr val="accent1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50" y="2197802"/>
            <a:ext cx="7886700" cy="747897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>
              <a:defRPr sz="5400">
                <a:solidFill>
                  <a:schemeClr val="tx2"/>
                </a:solidFill>
                <a:latin typeface="맑은 고딕" panose="020B0503020000020004" pitchFamily="50" charset="-127"/>
                <a:ea typeface="+mj-ea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02312" y="4838808"/>
            <a:ext cx="1078986" cy="140268"/>
          </a:xfrm>
          <a:prstGeom prst="rect">
            <a:avLst/>
          </a:prstGeom>
        </p:spPr>
      </p:pic>
      <p:pic>
        <p:nvPicPr>
          <p:cNvPr id="5" name="Picture 3">
            <a:extLst>
              <a:ext uri="{FF2B5EF4-FFF2-40B4-BE49-F238E27FC236}">
                <a16:creationId xmlns:a16="http://schemas.microsoft.com/office/drawing/2014/main" id="{468642AA-3ED3-40B1-8F76-A93E01EE32E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02312" y="4838808"/>
            <a:ext cx="1078986" cy="140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31541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50" y="2197802"/>
            <a:ext cx="7886700" cy="747897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>
              <a:defRPr sz="5400">
                <a:solidFill>
                  <a:schemeClr val="tx2"/>
                </a:solidFill>
                <a:latin typeface="맑은 고딕" panose="020B0503020000020004" pitchFamily="50" charset="-127"/>
                <a:ea typeface="+mj-ea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02312" y="4838808"/>
            <a:ext cx="1078986" cy="140268"/>
          </a:xfrm>
          <a:prstGeom prst="rect">
            <a:avLst/>
          </a:prstGeom>
        </p:spPr>
      </p:pic>
      <p:pic>
        <p:nvPicPr>
          <p:cNvPr id="5" name="Picture 3">
            <a:extLst>
              <a:ext uri="{FF2B5EF4-FFF2-40B4-BE49-F238E27FC236}">
                <a16:creationId xmlns:a16="http://schemas.microsoft.com/office/drawing/2014/main" id="{9F59A2E2-1DA7-45B9-9662-327ED414732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02312" y="4838808"/>
            <a:ext cx="1078986" cy="140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228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50" y="2197802"/>
            <a:ext cx="7886700" cy="747897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>
              <a:defRPr sz="5400">
                <a:solidFill>
                  <a:schemeClr val="tx2"/>
                </a:solidFill>
                <a:effectLst>
                  <a:glow rad="12700">
                    <a:schemeClr val="accent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+mj-ea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02312" y="4838808"/>
            <a:ext cx="1078986" cy="140268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4D65400A-0CA5-415D-AFF3-484D517480C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02312" y="4838808"/>
            <a:ext cx="1078986" cy="140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53631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5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50" y="2197802"/>
            <a:ext cx="7886700" cy="747897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>
              <a:defRPr lang="en-US" sz="5400" dirty="0">
                <a:solidFill>
                  <a:schemeClr val="tx2"/>
                </a:solidFill>
                <a:effectLst>
                  <a:glow rad="12700">
                    <a:schemeClr val="accent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+mj-ea"/>
              </a:defRPr>
            </a:lvl1pPr>
          </a:lstStyle>
          <a:p>
            <a:pPr lvl="0"/>
            <a:r>
              <a:rPr lang="ko-KR" altLang="en-US"/>
              <a:t>마스터 제목 스타일 편집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02312" y="4838808"/>
            <a:ext cx="1078986" cy="140268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64F4769-0C7F-4B29-90A8-AB999A6370E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02312" y="4838808"/>
            <a:ext cx="1078986" cy="140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37003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 blue gradient bkgd">
    <p:bg>
      <p:bgPr>
        <a:gradFill>
          <a:gsLst>
            <a:gs pos="0">
              <a:schemeClr val="accent6"/>
            </a:gs>
            <a:gs pos="26000">
              <a:schemeClr val="bg1"/>
            </a:gs>
            <a:gs pos="100000">
              <a:schemeClr val="accent1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50" y="228600"/>
            <a:ext cx="8572500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>
                <a:solidFill>
                  <a:schemeClr val="tx2"/>
                </a:solidFill>
                <a:latin typeface="맑은 고딕" panose="020B0503020000020004" pitchFamily="50" charset="-127"/>
                <a:ea typeface="+mj-ea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02312" y="4838808"/>
            <a:ext cx="1078986" cy="140268"/>
          </a:xfrm>
          <a:prstGeom prst="rect">
            <a:avLst/>
          </a:prstGeom>
        </p:spPr>
      </p:pic>
      <p:pic>
        <p:nvPicPr>
          <p:cNvPr id="5" name="Picture 3">
            <a:extLst>
              <a:ext uri="{FF2B5EF4-FFF2-40B4-BE49-F238E27FC236}">
                <a16:creationId xmlns:a16="http://schemas.microsoft.com/office/drawing/2014/main" id="{FED10C80-F520-4B97-B30D-C3695B06419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02312" y="4838808"/>
            <a:ext cx="1078986" cy="140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18715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nd logo slide">
    <p:bg>
      <p:bgPr>
        <a:gradFill>
          <a:gsLst>
            <a:gs pos="0">
              <a:schemeClr val="accent6"/>
            </a:gs>
            <a:gs pos="26000">
              <a:schemeClr val="bg1"/>
            </a:gs>
            <a:gs pos="100000">
              <a:schemeClr val="accent1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CED6EC7-6D3E-4027-A733-9B78EBA486D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26378" y="2254304"/>
            <a:ext cx="5093208" cy="660231"/>
          </a:xfrm>
          <a:prstGeom prst="rect">
            <a:avLst/>
          </a:prstGeom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44FE7517-15A7-42E7-BCC1-697E43AB2A9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26378" y="2254304"/>
            <a:ext cx="5093208" cy="660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18808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Cover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A49A41B-9CF1-4CD6-B1E3-F736C63833B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08751" y="4373774"/>
            <a:ext cx="2706624" cy="351861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10344EF7-FB04-41A4-900F-48EC95C6F3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5750" y="1162235"/>
            <a:ext cx="8572500" cy="747897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algn="l">
              <a:defRPr sz="5400">
                <a:solidFill>
                  <a:schemeClr val="tx2"/>
                </a:solidFill>
                <a:latin typeface="맑은 고딕" panose="020B0503020000020004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A67014B0-AEAB-4CC8-BCED-661FF1CA27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5750" y="2057401"/>
            <a:ext cx="8572500" cy="1241822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2"/>
                </a:solidFill>
                <a:latin typeface="맑은 고딕" panose="020B0503020000020004" pitchFamily="50" charset="-127"/>
                <a:ea typeface="+mn-ea"/>
              </a:defRPr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ko-KR" altLang="en-US"/>
              <a:t>클릭하여 마스터 부제목 스타일 편집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74006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50" y="228600"/>
            <a:ext cx="8572500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>
                <a:solidFill>
                  <a:schemeClr val="bg1"/>
                </a:solidFill>
                <a:latin typeface="맑은 고딕" panose="020B0503020000020004" pitchFamily="50" charset="-127"/>
                <a:ea typeface="+mj-ea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D0A6822-5A07-43CB-B47F-F0BD372C5E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543300" y="5000342"/>
            <a:ext cx="2057400" cy="92333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>
            <a:lvl1pPr>
              <a:defRPr lang="ko-KR" altLang="en-US" sz="600" smtClean="0">
                <a:solidFill>
                  <a:srgbClr val="7F7F7F"/>
                </a:solidFill>
                <a:latin typeface="Calibri" panose="020F0502020204030204" pitchFamily="34" charset="0"/>
              </a:defRPr>
            </a:lvl1pPr>
          </a:lstStyle>
          <a:p>
            <a:fld id="{5124BB0D-2DDA-460A-8986-FAABC7E022D0}" type="slidenum">
              <a:rPr lang="en-US" altLang="ko-KR" smtClean="0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8299999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50" y="228600"/>
            <a:ext cx="8572500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lang="en-US" sz="2800" dirty="0">
                <a:solidFill>
                  <a:schemeClr val="bg1"/>
                </a:solidFill>
                <a:latin typeface="맑은 고딕" panose="020B0503020000020004" pitchFamily="50" charset="-127"/>
              </a:defRPr>
            </a:lvl1pPr>
          </a:lstStyle>
          <a:p>
            <a:pPr lvl="0"/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5750" y="628651"/>
            <a:ext cx="8572500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2"/>
                </a:solidFill>
                <a:latin typeface="맑은 고딕" panose="020B0503020000020004" pitchFamily="50" charset="-127"/>
                <a:ea typeface="+mn-ea"/>
              </a:defRPr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ko-KR" altLang="en-US"/>
              <a:t>클릭하여 마스터 부제목 스타일 편집</a:t>
            </a:r>
            <a:endParaRPr lang="en-US"/>
          </a:p>
        </p:txBody>
      </p:sp>
      <p:sp>
        <p:nvSpPr>
          <p:cNvPr id="4" name="슬라이드 번호 개체 틀 2">
            <a:extLst>
              <a:ext uri="{FF2B5EF4-FFF2-40B4-BE49-F238E27FC236}">
                <a16:creationId xmlns:a16="http://schemas.microsoft.com/office/drawing/2014/main" id="{2987FD37-33E6-46DE-8246-6671279374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543300" y="5000342"/>
            <a:ext cx="2057400" cy="92333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>
            <a:lvl1pPr>
              <a:defRPr lang="ko-KR" altLang="en-US" sz="600" smtClean="0">
                <a:solidFill>
                  <a:srgbClr val="7F7F7F"/>
                </a:solidFill>
                <a:latin typeface="Calibri" panose="020F0502020204030204" pitchFamily="34" charset="0"/>
              </a:defRPr>
            </a:lvl1pPr>
          </a:lstStyle>
          <a:p>
            <a:fld id="{5124BB0D-2DDA-460A-8986-FAABC7E022D0}" type="slidenum">
              <a:rPr lang="en-US" altLang="ko-KR" smtClean="0"/>
              <a:pPr/>
              <a:t>‹#›</a:t>
            </a:fld>
            <a:endParaRPr lang="en-US" altLang="ko-K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DBBEA0-1C86-49FE-9C91-A209CB0E198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77754" y="33621"/>
            <a:ext cx="964800" cy="551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57595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10344EF7-FB04-41A4-900F-48EC95C6F3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5750" y="414337"/>
            <a:ext cx="8572500" cy="1495794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algn="l">
              <a:defRPr sz="540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A67014B0-AEAB-4CC8-BCED-661FF1CA27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5750" y="2057400"/>
            <a:ext cx="8572500" cy="1241822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9" name="Picture 8" descr="Dell Technologies logo">
            <a:extLst>
              <a:ext uri="{FF2B5EF4-FFF2-40B4-BE49-F238E27FC236}">
                <a16:creationId xmlns:a16="http://schemas.microsoft.com/office/drawing/2014/main" id="{8A49A41B-9CF1-4CD6-B1E3-F736C63833B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08751" y="4373774"/>
            <a:ext cx="2706624" cy="351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30728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&amp; Sub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50" y="228600"/>
            <a:ext cx="8572500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lang="en-US" sz="2800" dirty="0">
                <a:solidFill>
                  <a:schemeClr val="bg1"/>
                </a:solidFill>
                <a:latin typeface="맑은 고딕" panose="020B0503020000020004" pitchFamily="50" charset="-127"/>
              </a:defRPr>
            </a:lvl1pPr>
          </a:lstStyle>
          <a:p>
            <a:pPr lvl="0"/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5750" y="628651"/>
            <a:ext cx="8572500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2"/>
                </a:solidFill>
                <a:latin typeface="맑은 고딕" panose="020B0503020000020004" pitchFamily="50" charset="-127"/>
                <a:ea typeface="+mn-ea"/>
              </a:defRPr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ko-KR" altLang="en-US"/>
              <a:t>클릭하여 마스터 부제목 스타일 편집</a:t>
            </a:r>
            <a:endParaRPr lang="en-US"/>
          </a:p>
        </p:txBody>
      </p:sp>
      <p:sp>
        <p:nvSpPr>
          <p:cNvPr id="4" name="Content Placeholder 2"/>
          <p:cNvSpPr>
            <a:spLocks noGrp="1"/>
          </p:cNvSpPr>
          <p:nvPr>
            <p:ph idx="10"/>
          </p:nvPr>
        </p:nvSpPr>
        <p:spPr>
          <a:xfrm>
            <a:off x="285750" y="1200150"/>
            <a:ext cx="8572500" cy="3314700"/>
          </a:xfrm>
          <a:prstGeom prst="rect">
            <a:avLst/>
          </a:prstGeom>
        </p:spPr>
        <p:txBody>
          <a:bodyPr lIns="0" tIns="0" rIns="0" bIns="0"/>
          <a:lstStyle>
            <a:lvl1pPr marL="171446" indent="-171446">
              <a:lnSpc>
                <a:spcPct val="100000"/>
              </a:lnSpc>
              <a:spcBef>
                <a:spcPts val="1200"/>
              </a:spcBef>
              <a:buClr>
                <a:srgbClr val="808080"/>
              </a:buClr>
              <a:buFont typeface="Arial" panose="020B0604020202020204" pitchFamily="34" charset="0"/>
              <a:buChar char="•"/>
              <a:defRPr sz="1800">
                <a:solidFill>
                  <a:schemeClr val="bg2"/>
                </a:solidFill>
                <a:latin typeface="맑은 고딕" panose="020B0503020000020004" pitchFamily="50" charset="-127"/>
                <a:ea typeface="+mn-ea"/>
              </a:defRPr>
            </a:lvl1pPr>
            <a:lvl2pPr marL="514337" indent="-171446">
              <a:lnSpc>
                <a:spcPct val="100000"/>
              </a:lnSpc>
              <a:spcBef>
                <a:spcPts val="3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  <a:latin typeface="맑은 고딕" panose="020B0503020000020004" pitchFamily="50" charset="-127"/>
                <a:ea typeface="+mn-ea"/>
              </a:defRPr>
            </a:lvl2pPr>
            <a:lvl3pPr marL="800080" indent="-114297">
              <a:lnSpc>
                <a:spcPct val="100000"/>
              </a:lnSpc>
              <a:spcBef>
                <a:spcPts val="300"/>
              </a:spcBef>
              <a:buClr>
                <a:srgbClr val="808080"/>
              </a:buClr>
              <a:buFont typeface="Arial" panose="020B0604020202020204" pitchFamily="34" charset="0"/>
              <a:buChar char="▪"/>
              <a:defRPr sz="1100">
                <a:solidFill>
                  <a:schemeClr val="bg2"/>
                </a:solidFill>
                <a:latin typeface="맑은 고딕" panose="020B0503020000020004" pitchFamily="50" charset="-127"/>
                <a:ea typeface="+mn-ea"/>
              </a:defRPr>
            </a:lvl3pPr>
            <a:lvl4pPr marL="1200120" indent="-171446">
              <a:lnSpc>
                <a:spcPct val="100000"/>
              </a:lnSpc>
              <a:spcBef>
                <a:spcPts val="300"/>
              </a:spcBef>
              <a:buClr>
                <a:schemeClr val="bg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900"/>
            </a:lvl4pPr>
            <a:lvl5pPr marL="1543012" indent="-171446">
              <a:lnSpc>
                <a:spcPct val="100000"/>
              </a:lnSpc>
              <a:spcBef>
                <a:spcPts val="300"/>
              </a:spcBef>
              <a:buClr>
                <a:schemeClr val="bg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9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</p:txBody>
      </p:sp>
      <p:sp>
        <p:nvSpPr>
          <p:cNvPr id="5" name="슬라이드 번호 개체 틀 2">
            <a:extLst>
              <a:ext uri="{FF2B5EF4-FFF2-40B4-BE49-F238E27FC236}">
                <a16:creationId xmlns:a16="http://schemas.microsoft.com/office/drawing/2014/main" id="{AF21CA91-EF0E-456F-8A35-751C647545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543300" y="5000342"/>
            <a:ext cx="2057400" cy="92333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>
            <a:lvl1pPr>
              <a:defRPr lang="ko-KR" altLang="en-US" sz="600" smtClean="0">
                <a:solidFill>
                  <a:srgbClr val="7F7F7F"/>
                </a:solidFill>
                <a:latin typeface="Calibri" panose="020F0502020204030204" pitchFamily="34" charset="0"/>
              </a:defRPr>
            </a:lvl1pPr>
          </a:lstStyle>
          <a:p>
            <a:fld id="{5124BB0D-2DDA-460A-8986-FAABC7E022D0}" type="slidenum">
              <a:rPr lang="en-US" altLang="ko-KR" smtClean="0"/>
              <a:pPr/>
              <a:t>‹#›</a:t>
            </a:fld>
            <a:endParaRPr lang="en-US" altLang="ko-KR"/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399EC6B9-F445-4773-B09C-D10C71F343E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77754" y="33621"/>
            <a:ext cx="964800" cy="551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07501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987" y="228600"/>
            <a:ext cx="8577263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lang="en-US" sz="2800" dirty="0">
                <a:solidFill>
                  <a:schemeClr val="bg1"/>
                </a:solidFill>
                <a:latin typeface="맑은 고딕" panose="020B0503020000020004" pitchFamily="50" charset="-127"/>
              </a:defRPr>
            </a:lvl1pPr>
          </a:lstStyle>
          <a:p>
            <a:pPr lvl="0"/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0"/>
          </p:nvPr>
        </p:nvSpPr>
        <p:spPr>
          <a:xfrm>
            <a:off x="285750" y="1200150"/>
            <a:ext cx="4057650" cy="33147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spcBef>
                <a:spcPts val="1200"/>
              </a:spcBef>
              <a:buClr>
                <a:srgbClr val="808080"/>
              </a:buClr>
              <a:defRPr sz="1800">
                <a:solidFill>
                  <a:schemeClr val="bg2"/>
                </a:solidFill>
                <a:latin typeface="맑은 고딕" panose="020B0503020000020004" pitchFamily="50" charset="-127"/>
                <a:ea typeface="+mn-ea"/>
              </a:defRPr>
            </a:lvl1pPr>
            <a:lvl2pPr marL="514337" indent="-171446">
              <a:lnSpc>
                <a:spcPct val="100000"/>
              </a:lnSpc>
              <a:spcBef>
                <a:spcPts val="3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  <a:latin typeface="맑은 고딕" panose="020B0503020000020004" pitchFamily="50" charset="-127"/>
                <a:ea typeface="+mn-ea"/>
              </a:defRPr>
            </a:lvl2pPr>
            <a:lvl3pPr marL="857228" indent="-171446">
              <a:lnSpc>
                <a:spcPct val="100000"/>
              </a:lnSpc>
              <a:spcBef>
                <a:spcPts val="300"/>
              </a:spcBef>
              <a:buClr>
                <a:srgbClr val="808080"/>
              </a:buClr>
              <a:buFont typeface="Wingdings" panose="05000000000000000000" pitchFamily="2" charset="2"/>
              <a:buChar char="§"/>
              <a:defRPr sz="1100">
                <a:solidFill>
                  <a:schemeClr val="bg2"/>
                </a:solidFill>
                <a:latin typeface="맑은 고딕" panose="020B0503020000020004" pitchFamily="50" charset="-127"/>
                <a:ea typeface="+mn-ea"/>
              </a:defRPr>
            </a:lvl3pPr>
            <a:lvl4pPr marL="1200120" indent="-171446"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</a:defRPr>
            </a:lvl4pPr>
            <a:lvl5pPr marL="1543012" indent="-171446"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</p:txBody>
      </p:sp>
      <p:sp>
        <p:nvSpPr>
          <p:cNvPr id="11" name="Content Placeholder 9"/>
          <p:cNvSpPr>
            <a:spLocks noGrp="1"/>
          </p:cNvSpPr>
          <p:nvPr>
            <p:ph sz="quarter" idx="11"/>
          </p:nvPr>
        </p:nvSpPr>
        <p:spPr>
          <a:xfrm>
            <a:off x="4800600" y="1200150"/>
            <a:ext cx="4057650" cy="33147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spcBef>
                <a:spcPts val="1200"/>
              </a:spcBef>
              <a:buClr>
                <a:srgbClr val="808080"/>
              </a:buClr>
              <a:defRPr sz="1800">
                <a:solidFill>
                  <a:schemeClr val="bg2"/>
                </a:solidFill>
                <a:latin typeface="맑은 고딕" panose="020B0503020000020004" pitchFamily="50" charset="-127"/>
                <a:ea typeface="+mn-ea"/>
              </a:defRPr>
            </a:lvl1pPr>
            <a:lvl2pPr marL="514337" indent="-171446">
              <a:lnSpc>
                <a:spcPct val="100000"/>
              </a:lnSpc>
              <a:spcBef>
                <a:spcPts val="3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  <a:latin typeface="맑은 고딕" panose="020B0503020000020004" pitchFamily="50" charset="-127"/>
                <a:ea typeface="+mn-ea"/>
              </a:defRPr>
            </a:lvl2pPr>
            <a:lvl3pPr marL="857228" indent="-171446">
              <a:lnSpc>
                <a:spcPct val="100000"/>
              </a:lnSpc>
              <a:spcBef>
                <a:spcPts val="300"/>
              </a:spcBef>
              <a:buClr>
                <a:srgbClr val="808080"/>
              </a:buClr>
              <a:buFont typeface="Wingdings" panose="05000000000000000000" pitchFamily="2" charset="2"/>
              <a:buChar char="§"/>
              <a:defRPr sz="1100">
                <a:solidFill>
                  <a:schemeClr val="bg2"/>
                </a:solidFill>
                <a:latin typeface="맑은 고딕" panose="020B0503020000020004" pitchFamily="50" charset="-127"/>
                <a:ea typeface="+mn-ea"/>
              </a:defRPr>
            </a:lvl3pPr>
            <a:lvl4pPr marL="1200120" indent="-171446"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</a:defRPr>
            </a:lvl4pPr>
            <a:lvl5pPr marL="1543012" indent="-171446"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</p:txBody>
      </p:sp>
      <p:sp>
        <p:nvSpPr>
          <p:cNvPr id="5" name="슬라이드 번호 개체 틀 2">
            <a:extLst>
              <a:ext uri="{FF2B5EF4-FFF2-40B4-BE49-F238E27FC236}">
                <a16:creationId xmlns:a16="http://schemas.microsoft.com/office/drawing/2014/main" id="{79AAD40E-3EB1-446B-8729-C6D0D3BC67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543300" y="5000342"/>
            <a:ext cx="2057400" cy="92333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>
            <a:lvl1pPr>
              <a:defRPr lang="ko-KR" altLang="en-US" sz="600" smtClean="0">
                <a:solidFill>
                  <a:srgbClr val="7F7F7F"/>
                </a:solidFill>
                <a:latin typeface="Calibri" panose="020F0502020204030204" pitchFamily="34" charset="0"/>
              </a:defRPr>
            </a:lvl1pPr>
          </a:lstStyle>
          <a:p>
            <a:fld id="{5124BB0D-2DDA-460A-8986-FAABC7E022D0}" type="slidenum">
              <a:rPr lang="en-US" altLang="ko-KR" smtClean="0"/>
              <a:pPr/>
              <a:t>‹#›</a:t>
            </a:fld>
            <a:endParaRPr lang="en-US" altLang="ko-KR"/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31A617A8-AD0E-470A-A2C7-D16D645576C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77754" y="33621"/>
            <a:ext cx="964800" cy="551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02318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2 columns w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987" y="228600"/>
            <a:ext cx="8577263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lang="en-US" sz="2800" dirty="0">
                <a:solidFill>
                  <a:schemeClr val="bg1"/>
                </a:solidFill>
                <a:latin typeface="맑은 고딕" panose="020B0503020000020004" pitchFamily="50" charset="-127"/>
              </a:defRPr>
            </a:lvl1pPr>
          </a:lstStyle>
          <a:p>
            <a:pPr lvl="0"/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F1CEAD-C06E-4DD6-958D-A69C28387D9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85750" y="971550"/>
            <a:ext cx="4057650" cy="3943350"/>
          </a:xfrm>
          <a:prstGeom prst="rect">
            <a:avLst/>
          </a:prstGeom>
        </p:spPr>
        <p:txBody>
          <a:bodyPr lIns="0" tIns="0" rIns="0" bIns="91440"/>
          <a:lstStyle>
            <a:lvl1pPr marL="0" indent="0">
              <a:lnSpc>
                <a:spcPct val="100000"/>
              </a:lnSpc>
              <a:spcBef>
                <a:spcPts val="1800"/>
              </a:spcBef>
              <a:buNone/>
              <a:defRPr sz="2000" baseline="0">
                <a:solidFill>
                  <a:schemeClr val="bg1"/>
                </a:solidFill>
                <a:latin typeface="맑은 고딕" panose="020B0503020000020004" pitchFamily="50" charset="-127"/>
                <a:ea typeface="+mn-ea"/>
              </a:defRPr>
            </a:lvl1pPr>
            <a:lvl2pPr marL="173034" indent="-173034">
              <a:lnSpc>
                <a:spcPct val="100000"/>
              </a:lnSpc>
              <a:spcBef>
                <a:spcPts val="1200"/>
              </a:spcBef>
              <a:buClr>
                <a:srgbClr val="808080"/>
              </a:buClr>
              <a:defRPr>
                <a:solidFill>
                  <a:schemeClr val="bg2"/>
                </a:solidFill>
                <a:latin typeface="맑은 고딕" panose="020B0503020000020004" pitchFamily="50" charset="-127"/>
                <a:ea typeface="+mn-ea"/>
              </a:defRPr>
            </a:lvl2pPr>
            <a:lvl3pPr marL="514337" indent="-173034">
              <a:lnSpc>
                <a:spcPct val="100000"/>
              </a:lnSpc>
              <a:spcBef>
                <a:spcPts val="3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  <a:latin typeface="맑은 고딕" panose="020B0503020000020004" pitchFamily="50" charset="-127"/>
                <a:ea typeface="+mn-ea"/>
              </a:defRPr>
            </a:lvl3pPr>
            <a:lvl4pPr marL="855641" indent="-168271">
              <a:lnSpc>
                <a:spcPct val="100000"/>
              </a:lnSpc>
              <a:spcBef>
                <a:spcPts val="300"/>
              </a:spcBef>
              <a:buClr>
                <a:srgbClr val="808080"/>
              </a:buClr>
              <a:buFont typeface="Wingdings" panose="05000000000000000000" pitchFamily="2" charset="2"/>
              <a:buChar char="§"/>
              <a:defRPr sz="1100">
                <a:solidFill>
                  <a:schemeClr val="bg2"/>
                </a:solidFill>
                <a:latin typeface="맑은 고딕" panose="020B0503020000020004" pitchFamily="50" charset="-127"/>
                <a:ea typeface="+mn-ea"/>
              </a:defRPr>
            </a:lvl4pPr>
            <a:lvl5pPr>
              <a:lnSpc>
                <a:spcPct val="100000"/>
              </a:lnSpc>
              <a:spcBef>
                <a:spcPts val="300"/>
              </a:spcBef>
              <a:buClr>
                <a:srgbClr val="808080"/>
              </a:buClr>
              <a:defRPr sz="1400">
                <a:solidFill>
                  <a:schemeClr val="bg2"/>
                </a:solidFill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A0C49344-5A94-4BB8-B1F8-EC9EB43874D0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800600" y="971550"/>
            <a:ext cx="4057650" cy="3943350"/>
          </a:xfrm>
          <a:prstGeom prst="rect">
            <a:avLst/>
          </a:prstGeom>
        </p:spPr>
        <p:txBody>
          <a:bodyPr lIns="0" tIns="0" rIns="0" bIns="91440"/>
          <a:lstStyle>
            <a:lvl1pPr marL="0" indent="0">
              <a:lnSpc>
                <a:spcPct val="100000"/>
              </a:lnSpc>
              <a:spcBef>
                <a:spcPts val="1800"/>
              </a:spcBef>
              <a:buNone/>
              <a:defRPr sz="2000" baseline="0">
                <a:solidFill>
                  <a:schemeClr val="bg1"/>
                </a:solidFill>
                <a:latin typeface="맑은 고딕" panose="020B0503020000020004" pitchFamily="50" charset="-127"/>
                <a:ea typeface="+mn-ea"/>
              </a:defRPr>
            </a:lvl1pPr>
            <a:lvl2pPr marL="173034" indent="-173034">
              <a:lnSpc>
                <a:spcPct val="100000"/>
              </a:lnSpc>
              <a:spcBef>
                <a:spcPts val="1200"/>
              </a:spcBef>
              <a:buClr>
                <a:srgbClr val="808080"/>
              </a:buClr>
              <a:defRPr>
                <a:solidFill>
                  <a:schemeClr val="bg2"/>
                </a:solidFill>
                <a:latin typeface="맑은 고딕" panose="020B0503020000020004" pitchFamily="50" charset="-127"/>
                <a:ea typeface="+mn-ea"/>
              </a:defRPr>
            </a:lvl2pPr>
            <a:lvl3pPr marL="514337" indent="-173034">
              <a:lnSpc>
                <a:spcPct val="100000"/>
              </a:lnSpc>
              <a:spcBef>
                <a:spcPts val="3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  <a:latin typeface="맑은 고딕" panose="020B0503020000020004" pitchFamily="50" charset="-127"/>
                <a:ea typeface="+mn-ea"/>
              </a:defRPr>
            </a:lvl3pPr>
            <a:lvl4pPr marL="855641" indent="-168271">
              <a:lnSpc>
                <a:spcPct val="100000"/>
              </a:lnSpc>
              <a:spcBef>
                <a:spcPts val="300"/>
              </a:spcBef>
              <a:buClr>
                <a:srgbClr val="808080"/>
              </a:buClr>
              <a:buFont typeface="Wingdings" panose="05000000000000000000" pitchFamily="2" charset="2"/>
              <a:buChar char="§"/>
              <a:defRPr sz="1100">
                <a:solidFill>
                  <a:schemeClr val="bg2"/>
                </a:solidFill>
                <a:latin typeface="맑은 고딕" panose="020B0503020000020004" pitchFamily="50" charset="-127"/>
                <a:ea typeface="+mn-ea"/>
              </a:defRPr>
            </a:lvl4pPr>
            <a:lvl5pPr>
              <a:lnSpc>
                <a:spcPct val="100000"/>
              </a:lnSpc>
              <a:spcBef>
                <a:spcPts val="300"/>
              </a:spcBef>
              <a:buClr>
                <a:srgbClr val="808080"/>
              </a:buClr>
              <a:defRPr sz="1400">
                <a:solidFill>
                  <a:schemeClr val="bg2"/>
                </a:solidFill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</p:txBody>
      </p:sp>
      <p:sp>
        <p:nvSpPr>
          <p:cNvPr id="5" name="슬라이드 번호 개체 틀 2">
            <a:extLst>
              <a:ext uri="{FF2B5EF4-FFF2-40B4-BE49-F238E27FC236}">
                <a16:creationId xmlns:a16="http://schemas.microsoft.com/office/drawing/2014/main" id="{22E4969D-3723-4DA5-9003-ADE50186EF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543300" y="5000342"/>
            <a:ext cx="2057400" cy="92333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>
            <a:lvl1pPr>
              <a:defRPr lang="ko-KR" altLang="en-US" sz="600" smtClean="0">
                <a:solidFill>
                  <a:srgbClr val="7F7F7F"/>
                </a:solidFill>
                <a:latin typeface="Calibri" panose="020F0502020204030204" pitchFamily="34" charset="0"/>
              </a:defRPr>
            </a:lvl1pPr>
          </a:lstStyle>
          <a:p>
            <a:fld id="{5124BB0D-2DDA-460A-8986-FAABC7E022D0}" type="slidenum">
              <a:rPr lang="en-US" altLang="ko-KR" smtClean="0"/>
              <a:pPr/>
              <a:t>‹#›</a:t>
            </a:fld>
            <a:endParaRPr lang="en-US" altLang="ko-KR"/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809CB6F2-EC91-402C-9AAA-9B11A68300B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77754" y="33621"/>
            <a:ext cx="964800" cy="551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7390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00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3 Columns w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987" y="228600"/>
            <a:ext cx="8577263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lang="en-US" sz="2800" dirty="0">
                <a:solidFill>
                  <a:schemeClr val="bg1"/>
                </a:solidFill>
                <a:latin typeface="맑은 고딕" panose="020B0503020000020004" pitchFamily="50" charset="-127"/>
              </a:defRPr>
            </a:lvl1pPr>
          </a:lstStyle>
          <a:p>
            <a:pPr lvl="0"/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5" name="Text Placeholder 2"/>
          <p:cNvSpPr>
            <a:spLocks noGrp="1"/>
          </p:cNvSpPr>
          <p:nvPr>
            <p:ph type="body" idx="10"/>
          </p:nvPr>
        </p:nvSpPr>
        <p:spPr>
          <a:xfrm>
            <a:off x="285750" y="971550"/>
            <a:ext cx="2686050" cy="51435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맑은 고딕" panose="020B0503020000020004" pitchFamily="50" charset="-127"/>
                <a:ea typeface="+mn-ea"/>
              </a:defRPr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228975" y="971550"/>
            <a:ext cx="2686050" cy="51435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맑은 고딕" panose="020B0503020000020004" pitchFamily="50" charset="-127"/>
                <a:ea typeface="+mn-ea"/>
              </a:defRPr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6172200" y="971550"/>
            <a:ext cx="2686050" cy="51435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맑은 고딕" panose="020B0503020000020004" pitchFamily="50" charset="-127"/>
                <a:ea typeface="+mn-ea"/>
              </a:defRPr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9" name="Content Placeholder 9"/>
          <p:cNvSpPr>
            <a:spLocks noGrp="1"/>
          </p:cNvSpPr>
          <p:nvPr>
            <p:ph sz="quarter" idx="13"/>
          </p:nvPr>
        </p:nvSpPr>
        <p:spPr>
          <a:xfrm>
            <a:off x="285750" y="1543050"/>
            <a:ext cx="2686050" cy="29718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spcBef>
                <a:spcPts val="1200"/>
              </a:spcBef>
              <a:buClr>
                <a:srgbClr val="808080"/>
              </a:buClr>
              <a:defRPr sz="1600">
                <a:solidFill>
                  <a:schemeClr val="bg2"/>
                </a:solidFill>
                <a:latin typeface="맑은 고딕" panose="020B0503020000020004" pitchFamily="50" charset="-127"/>
                <a:ea typeface="+mn-ea"/>
              </a:defRPr>
            </a:lvl1pPr>
            <a:lvl2pPr marL="514337" indent="-171446">
              <a:lnSpc>
                <a:spcPct val="100000"/>
              </a:lnSpc>
              <a:spcBef>
                <a:spcPts val="3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200">
                <a:solidFill>
                  <a:schemeClr val="bg2"/>
                </a:solidFill>
                <a:latin typeface="맑은 고딕" panose="020B0503020000020004" pitchFamily="50" charset="-127"/>
                <a:ea typeface="+mn-ea"/>
              </a:defRPr>
            </a:lvl2pPr>
            <a:lvl3pPr marL="857228" indent="-171446">
              <a:lnSpc>
                <a:spcPct val="100000"/>
              </a:lnSpc>
              <a:spcBef>
                <a:spcPts val="300"/>
              </a:spcBef>
              <a:buClr>
                <a:srgbClr val="808080"/>
              </a:buClr>
              <a:buFont typeface="Wingdings" panose="05000000000000000000" pitchFamily="2" charset="2"/>
              <a:buChar char="§"/>
              <a:defRPr sz="1050">
                <a:solidFill>
                  <a:schemeClr val="bg2"/>
                </a:solidFill>
                <a:latin typeface="맑은 고딕" panose="020B0503020000020004" pitchFamily="50" charset="-127"/>
                <a:ea typeface="+mn-ea"/>
              </a:defRPr>
            </a:lvl3pPr>
            <a:lvl4pPr marL="1200120" indent="-171446"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</a:defRPr>
            </a:lvl4pPr>
            <a:lvl5pPr marL="1543012" indent="-171446"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1"/>
          </p:nvPr>
        </p:nvSpPr>
        <p:spPr>
          <a:xfrm>
            <a:off x="3228975" y="1543050"/>
            <a:ext cx="2686050" cy="29718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spcBef>
                <a:spcPts val="1200"/>
              </a:spcBef>
              <a:buClr>
                <a:srgbClr val="808080"/>
              </a:buClr>
              <a:defRPr sz="1600">
                <a:solidFill>
                  <a:schemeClr val="bg2"/>
                </a:solidFill>
                <a:latin typeface="맑은 고딕" panose="020B0503020000020004" pitchFamily="50" charset="-127"/>
                <a:ea typeface="+mn-ea"/>
              </a:defRPr>
            </a:lvl1pPr>
            <a:lvl2pPr marL="514337" indent="-171446">
              <a:lnSpc>
                <a:spcPct val="100000"/>
              </a:lnSpc>
              <a:spcBef>
                <a:spcPts val="3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200">
                <a:solidFill>
                  <a:schemeClr val="bg2"/>
                </a:solidFill>
                <a:latin typeface="맑은 고딕" panose="020B0503020000020004" pitchFamily="50" charset="-127"/>
                <a:ea typeface="+mn-ea"/>
              </a:defRPr>
            </a:lvl2pPr>
            <a:lvl3pPr marL="857228" indent="-171446">
              <a:lnSpc>
                <a:spcPct val="100000"/>
              </a:lnSpc>
              <a:spcBef>
                <a:spcPts val="300"/>
              </a:spcBef>
              <a:buClr>
                <a:srgbClr val="808080"/>
              </a:buClr>
              <a:buFont typeface="Wingdings" panose="05000000000000000000" pitchFamily="2" charset="2"/>
              <a:buChar char="§"/>
              <a:defRPr sz="1050">
                <a:solidFill>
                  <a:schemeClr val="bg2"/>
                </a:solidFill>
                <a:latin typeface="맑은 고딕" panose="020B0503020000020004" pitchFamily="50" charset="-127"/>
                <a:ea typeface="+mn-ea"/>
              </a:defRPr>
            </a:lvl3pPr>
            <a:lvl4pPr marL="1200120" indent="-171446"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</a:defRPr>
            </a:lvl4pPr>
            <a:lvl5pPr marL="1543012" indent="-171446"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</p:txBody>
      </p:sp>
      <p:sp>
        <p:nvSpPr>
          <p:cNvPr id="11" name="Content Placeholder 9"/>
          <p:cNvSpPr>
            <a:spLocks noGrp="1"/>
          </p:cNvSpPr>
          <p:nvPr>
            <p:ph sz="quarter" idx="14"/>
          </p:nvPr>
        </p:nvSpPr>
        <p:spPr>
          <a:xfrm>
            <a:off x="6172200" y="1543050"/>
            <a:ext cx="2686050" cy="29718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spcBef>
                <a:spcPts val="1200"/>
              </a:spcBef>
              <a:buClr>
                <a:srgbClr val="808080"/>
              </a:buClr>
              <a:defRPr sz="1600">
                <a:solidFill>
                  <a:schemeClr val="bg2"/>
                </a:solidFill>
                <a:latin typeface="맑은 고딕" panose="020B0503020000020004" pitchFamily="50" charset="-127"/>
                <a:ea typeface="+mn-ea"/>
              </a:defRPr>
            </a:lvl1pPr>
            <a:lvl2pPr marL="514337" indent="-171446">
              <a:lnSpc>
                <a:spcPct val="100000"/>
              </a:lnSpc>
              <a:spcBef>
                <a:spcPts val="3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200">
                <a:solidFill>
                  <a:schemeClr val="bg2"/>
                </a:solidFill>
                <a:latin typeface="맑은 고딕" panose="020B0503020000020004" pitchFamily="50" charset="-127"/>
                <a:ea typeface="+mn-ea"/>
              </a:defRPr>
            </a:lvl2pPr>
            <a:lvl3pPr marL="857228" indent="-171446">
              <a:lnSpc>
                <a:spcPct val="100000"/>
              </a:lnSpc>
              <a:spcBef>
                <a:spcPts val="300"/>
              </a:spcBef>
              <a:buClr>
                <a:srgbClr val="808080"/>
              </a:buClr>
              <a:buFont typeface="Wingdings" panose="05000000000000000000" pitchFamily="2" charset="2"/>
              <a:buChar char="§"/>
              <a:defRPr sz="1050">
                <a:solidFill>
                  <a:schemeClr val="bg2"/>
                </a:solidFill>
                <a:latin typeface="맑은 고딕" panose="020B0503020000020004" pitchFamily="50" charset="-127"/>
                <a:ea typeface="+mn-ea"/>
              </a:defRPr>
            </a:lvl3pPr>
            <a:lvl4pPr marL="1200120" indent="-171446"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</a:defRPr>
            </a:lvl4pPr>
            <a:lvl5pPr marL="1543012" indent="-171446"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</p:txBody>
      </p:sp>
      <p:sp>
        <p:nvSpPr>
          <p:cNvPr id="12" name="슬라이드 번호 개체 틀 2">
            <a:extLst>
              <a:ext uri="{FF2B5EF4-FFF2-40B4-BE49-F238E27FC236}">
                <a16:creationId xmlns:a16="http://schemas.microsoft.com/office/drawing/2014/main" id="{0E257178-A965-406A-B224-017DE145A5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543300" y="5000342"/>
            <a:ext cx="2057400" cy="92333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>
            <a:lvl1pPr>
              <a:defRPr lang="ko-KR" altLang="en-US" sz="600" smtClean="0">
                <a:solidFill>
                  <a:srgbClr val="7F7F7F"/>
                </a:solidFill>
                <a:latin typeface="Calibri" panose="020F0502020204030204" pitchFamily="34" charset="0"/>
              </a:defRPr>
            </a:lvl1pPr>
          </a:lstStyle>
          <a:p>
            <a:fld id="{5124BB0D-2DDA-460A-8986-FAABC7E022D0}" type="slidenum">
              <a:rPr lang="en-US" altLang="ko-KR" smtClean="0"/>
              <a:pPr/>
              <a:t>‹#›</a:t>
            </a:fld>
            <a:endParaRPr lang="en-US" altLang="ko-KR"/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147BA8F9-E350-4EB3-A21E-C77E11BD383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77754" y="33621"/>
            <a:ext cx="964800" cy="551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9939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72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Cover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A49A41B-9CF1-4CD6-B1E3-F736C63833B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08751" y="4373774"/>
            <a:ext cx="2706624" cy="351861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10344EF7-FB04-41A4-900F-48EC95C6F3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5750" y="1162235"/>
            <a:ext cx="8572500" cy="747897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algn="l">
              <a:defRPr sz="5400">
                <a:solidFill>
                  <a:schemeClr val="tx2"/>
                </a:solidFill>
                <a:latin typeface="맑은 고딕" panose="020B0503020000020004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A67014B0-AEAB-4CC8-BCED-661FF1CA27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5750" y="2057401"/>
            <a:ext cx="8572500" cy="1241822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2"/>
                </a:solidFill>
                <a:latin typeface="맑은 고딕" panose="020B0503020000020004" pitchFamily="50" charset="-127"/>
                <a:ea typeface="+mn-ea"/>
              </a:defRPr>
            </a:lvl1pPr>
            <a:lvl2pPr marL="342884" indent="0" algn="ctr">
              <a:buNone/>
              <a:defRPr sz="1500"/>
            </a:lvl2pPr>
            <a:lvl3pPr marL="685766" indent="0" algn="ctr">
              <a:buNone/>
              <a:defRPr sz="1350"/>
            </a:lvl3pPr>
            <a:lvl4pPr marL="1028649" indent="0" algn="ctr">
              <a:buNone/>
              <a:defRPr sz="1200"/>
            </a:lvl4pPr>
            <a:lvl5pPr marL="1371532" indent="0" algn="ctr">
              <a:buNone/>
              <a:defRPr sz="1200"/>
            </a:lvl5pPr>
            <a:lvl6pPr marL="1714415" indent="0" algn="ctr">
              <a:buNone/>
              <a:defRPr sz="1200"/>
            </a:lvl6pPr>
            <a:lvl7pPr marL="2057297" indent="0" algn="ctr">
              <a:buNone/>
              <a:defRPr sz="1200"/>
            </a:lvl7pPr>
            <a:lvl8pPr marL="2400180" indent="0" algn="ctr">
              <a:buNone/>
              <a:defRPr sz="1200"/>
            </a:lvl8pPr>
            <a:lvl9pPr marL="2743064" indent="0" algn="ctr">
              <a:buNone/>
              <a:defRPr sz="1200"/>
            </a:lvl9pPr>
          </a:lstStyle>
          <a:p>
            <a:r>
              <a:rPr lang="ko-KR" altLang="en-US"/>
              <a:t>클릭하여 마스터 부제목 스타일 편집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67250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50" y="228600"/>
            <a:ext cx="8572500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lang="en-US" sz="2800" dirty="0">
                <a:solidFill>
                  <a:schemeClr val="bg1"/>
                </a:solidFill>
                <a:latin typeface="맑은 고딕" panose="020B0503020000020004" pitchFamily="50" charset="-127"/>
              </a:defRPr>
            </a:lvl1pPr>
          </a:lstStyle>
          <a:p>
            <a:pPr lvl="0"/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5750" y="628651"/>
            <a:ext cx="8572500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2"/>
                </a:solidFill>
                <a:latin typeface="맑은 고딕" panose="020B0503020000020004" pitchFamily="50" charset="-127"/>
                <a:ea typeface="+mn-ea"/>
              </a:defRPr>
            </a:lvl1pPr>
            <a:lvl2pPr marL="342884" indent="0" algn="ctr">
              <a:buNone/>
              <a:defRPr sz="1500"/>
            </a:lvl2pPr>
            <a:lvl3pPr marL="685766" indent="0" algn="ctr">
              <a:buNone/>
              <a:defRPr sz="1350"/>
            </a:lvl3pPr>
            <a:lvl4pPr marL="1028649" indent="0" algn="ctr">
              <a:buNone/>
              <a:defRPr sz="1200"/>
            </a:lvl4pPr>
            <a:lvl5pPr marL="1371532" indent="0" algn="ctr">
              <a:buNone/>
              <a:defRPr sz="1200"/>
            </a:lvl5pPr>
            <a:lvl6pPr marL="1714415" indent="0" algn="ctr">
              <a:buNone/>
              <a:defRPr sz="1200"/>
            </a:lvl6pPr>
            <a:lvl7pPr marL="2057297" indent="0" algn="ctr">
              <a:buNone/>
              <a:defRPr sz="1200"/>
            </a:lvl7pPr>
            <a:lvl8pPr marL="2400180" indent="0" algn="ctr">
              <a:buNone/>
              <a:defRPr sz="1200"/>
            </a:lvl8pPr>
            <a:lvl9pPr marL="2743064" indent="0" algn="ctr">
              <a:buNone/>
              <a:defRPr sz="1200"/>
            </a:lvl9pPr>
          </a:lstStyle>
          <a:p>
            <a:r>
              <a:rPr lang="ko-KR" altLang="en-US"/>
              <a:t>클릭하여 마스터 부제목 스타일 편집</a:t>
            </a:r>
            <a:endParaRPr lang="en-US"/>
          </a:p>
        </p:txBody>
      </p:sp>
      <p:sp>
        <p:nvSpPr>
          <p:cNvPr id="4" name="슬라이드 번호 개체 틀 2">
            <a:extLst>
              <a:ext uri="{FF2B5EF4-FFF2-40B4-BE49-F238E27FC236}">
                <a16:creationId xmlns:a16="http://schemas.microsoft.com/office/drawing/2014/main" id="{2987FD37-33E6-46DE-8246-6671279374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543300" y="5000343"/>
            <a:ext cx="2057400" cy="92333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>
            <a:lvl1pPr>
              <a:defRPr lang="ko-KR" altLang="en-US" sz="600" smtClean="0">
                <a:solidFill>
                  <a:srgbClr val="7F7F7F"/>
                </a:solidFill>
                <a:latin typeface="Calibri" panose="020F0502020204030204" pitchFamily="34" charset="0"/>
              </a:defRPr>
            </a:lvl1pPr>
          </a:lstStyle>
          <a:p>
            <a:fld id="{5124BB0D-2DDA-460A-8986-FAABC7E022D0}" type="slidenum">
              <a:rPr lang="en-US" altLang="ko-KR" smtClean="0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55039931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&amp; Sub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50" y="228600"/>
            <a:ext cx="8572500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lang="en-US" sz="2800" dirty="0">
                <a:solidFill>
                  <a:schemeClr val="bg1"/>
                </a:solidFill>
                <a:latin typeface="맑은 고딕" panose="020B0503020000020004" pitchFamily="50" charset="-127"/>
              </a:defRPr>
            </a:lvl1pPr>
          </a:lstStyle>
          <a:p>
            <a:pPr lvl="0"/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5750" y="628651"/>
            <a:ext cx="8572500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2"/>
                </a:solidFill>
                <a:latin typeface="맑은 고딕" panose="020B0503020000020004" pitchFamily="50" charset="-127"/>
                <a:ea typeface="+mn-ea"/>
              </a:defRPr>
            </a:lvl1pPr>
            <a:lvl2pPr marL="342884" indent="0" algn="ctr">
              <a:buNone/>
              <a:defRPr sz="1500"/>
            </a:lvl2pPr>
            <a:lvl3pPr marL="685766" indent="0" algn="ctr">
              <a:buNone/>
              <a:defRPr sz="1350"/>
            </a:lvl3pPr>
            <a:lvl4pPr marL="1028649" indent="0" algn="ctr">
              <a:buNone/>
              <a:defRPr sz="1200"/>
            </a:lvl4pPr>
            <a:lvl5pPr marL="1371532" indent="0" algn="ctr">
              <a:buNone/>
              <a:defRPr sz="1200"/>
            </a:lvl5pPr>
            <a:lvl6pPr marL="1714415" indent="0" algn="ctr">
              <a:buNone/>
              <a:defRPr sz="1200"/>
            </a:lvl6pPr>
            <a:lvl7pPr marL="2057297" indent="0" algn="ctr">
              <a:buNone/>
              <a:defRPr sz="1200"/>
            </a:lvl7pPr>
            <a:lvl8pPr marL="2400180" indent="0" algn="ctr">
              <a:buNone/>
              <a:defRPr sz="1200"/>
            </a:lvl8pPr>
            <a:lvl9pPr marL="2743064" indent="0" algn="ctr">
              <a:buNone/>
              <a:defRPr sz="1200"/>
            </a:lvl9pPr>
          </a:lstStyle>
          <a:p>
            <a:r>
              <a:rPr lang="ko-KR" altLang="en-US"/>
              <a:t>클릭하여 마스터 부제목 스타일 편집</a:t>
            </a:r>
            <a:endParaRPr lang="en-US"/>
          </a:p>
        </p:txBody>
      </p:sp>
      <p:sp>
        <p:nvSpPr>
          <p:cNvPr id="4" name="Content Placeholder 2"/>
          <p:cNvSpPr>
            <a:spLocks noGrp="1"/>
          </p:cNvSpPr>
          <p:nvPr>
            <p:ph idx="10"/>
          </p:nvPr>
        </p:nvSpPr>
        <p:spPr>
          <a:xfrm>
            <a:off x="285750" y="1200150"/>
            <a:ext cx="8572500" cy="3314700"/>
          </a:xfrm>
          <a:prstGeom prst="rect">
            <a:avLst/>
          </a:prstGeom>
        </p:spPr>
        <p:txBody>
          <a:bodyPr lIns="0" tIns="0" rIns="0" bIns="0"/>
          <a:lstStyle>
            <a:lvl1pPr marL="171442" indent="-171442">
              <a:lnSpc>
                <a:spcPct val="100000"/>
              </a:lnSpc>
              <a:spcBef>
                <a:spcPts val="1200"/>
              </a:spcBef>
              <a:buClr>
                <a:srgbClr val="808080"/>
              </a:buClr>
              <a:buFont typeface="Arial" panose="020B0604020202020204" pitchFamily="34" charset="0"/>
              <a:buChar char="•"/>
              <a:defRPr sz="1800">
                <a:solidFill>
                  <a:schemeClr val="bg2"/>
                </a:solidFill>
                <a:latin typeface="맑은 고딕" panose="020B0503020000020004" pitchFamily="50" charset="-127"/>
                <a:ea typeface="+mn-ea"/>
              </a:defRPr>
            </a:lvl1pPr>
            <a:lvl2pPr marL="514325" indent="-171442">
              <a:lnSpc>
                <a:spcPct val="100000"/>
              </a:lnSpc>
              <a:spcBef>
                <a:spcPts val="3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  <a:latin typeface="맑은 고딕" panose="020B0503020000020004" pitchFamily="50" charset="-127"/>
                <a:ea typeface="+mn-ea"/>
              </a:defRPr>
            </a:lvl2pPr>
            <a:lvl3pPr marL="800060" indent="-114294">
              <a:lnSpc>
                <a:spcPct val="100000"/>
              </a:lnSpc>
              <a:spcBef>
                <a:spcPts val="300"/>
              </a:spcBef>
              <a:buClr>
                <a:srgbClr val="808080"/>
              </a:buClr>
              <a:buFont typeface="Arial" panose="020B0604020202020204" pitchFamily="34" charset="0"/>
              <a:buChar char="▪"/>
              <a:defRPr sz="1100">
                <a:solidFill>
                  <a:schemeClr val="bg2"/>
                </a:solidFill>
                <a:latin typeface="맑은 고딕" panose="020B0503020000020004" pitchFamily="50" charset="-127"/>
                <a:ea typeface="+mn-ea"/>
              </a:defRPr>
            </a:lvl3pPr>
            <a:lvl4pPr marL="1200090" indent="-171442">
              <a:lnSpc>
                <a:spcPct val="100000"/>
              </a:lnSpc>
              <a:spcBef>
                <a:spcPts val="300"/>
              </a:spcBef>
              <a:buClr>
                <a:schemeClr val="bg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900"/>
            </a:lvl4pPr>
            <a:lvl5pPr marL="1542974" indent="-171442">
              <a:lnSpc>
                <a:spcPct val="100000"/>
              </a:lnSpc>
              <a:spcBef>
                <a:spcPts val="300"/>
              </a:spcBef>
              <a:buClr>
                <a:schemeClr val="bg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9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</p:txBody>
      </p:sp>
      <p:sp>
        <p:nvSpPr>
          <p:cNvPr id="5" name="슬라이드 번호 개체 틀 2">
            <a:extLst>
              <a:ext uri="{FF2B5EF4-FFF2-40B4-BE49-F238E27FC236}">
                <a16:creationId xmlns:a16="http://schemas.microsoft.com/office/drawing/2014/main" id="{AF21CA91-EF0E-456F-8A35-751C647545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543300" y="5000343"/>
            <a:ext cx="2057400" cy="92333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>
            <a:lvl1pPr>
              <a:defRPr lang="ko-KR" altLang="en-US" sz="600" smtClean="0">
                <a:solidFill>
                  <a:srgbClr val="7F7F7F"/>
                </a:solidFill>
                <a:latin typeface="Calibri" panose="020F0502020204030204" pitchFamily="34" charset="0"/>
              </a:defRPr>
            </a:lvl1pPr>
          </a:lstStyle>
          <a:p>
            <a:fld id="{5124BB0D-2DDA-460A-8986-FAABC7E022D0}" type="slidenum">
              <a:rPr lang="en-US" altLang="ko-KR" smtClean="0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24606212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988" y="228600"/>
            <a:ext cx="8577263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lang="en-US" sz="2800" dirty="0">
                <a:solidFill>
                  <a:schemeClr val="bg1"/>
                </a:solidFill>
                <a:latin typeface="맑은 고딕" panose="020B0503020000020004" pitchFamily="50" charset="-127"/>
              </a:defRPr>
            </a:lvl1pPr>
          </a:lstStyle>
          <a:p>
            <a:pPr lvl="0"/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0"/>
          </p:nvPr>
        </p:nvSpPr>
        <p:spPr>
          <a:xfrm>
            <a:off x="285750" y="1200150"/>
            <a:ext cx="4057650" cy="33147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spcBef>
                <a:spcPts val="1200"/>
              </a:spcBef>
              <a:buClr>
                <a:srgbClr val="808080"/>
              </a:buClr>
              <a:defRPr sz="1800">
                <a:solidFill>
                  <a:schemeClr val="bg2"/>
                </a:solidFill>
                <a:latin typeface="맑은 고딕" panose="020B0503020000020004" pitchFamily="50" charset="-127"/>
                <a:ea typeface="+mn-ea"/>
              </a:defRPr>
            </a:lvl1pPr>
            <a:lvl2pPr marL="514325" indent="-171442">
              <a:lnSpc>
                <a:spcPct val="100000"/>
              </a:lnSpc>
              <a:spcBef>
                <a:spcPts val="3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  <a:latin typeface="맑은 고딕" panose="020B0503020000020004" pitchFamily="50" charset="-127"/>
                <a:ea typeface="+mn-ea"/>
              </a:defRPr>
            </a:lvl2pPr>
            <a:lvl3pPr marL="857207" indent="-171442">
              <a:lnSpc>
                <a:spcPct val="100000"/>
              </a:lnSpc>
              <a:spcBef>
                <a:spcPts val="300"/>
              </a:spcBef>
              <a:buClr>
                <a:srgbClr val="808080"/>
              </a:buClr>
              <a:buFont typeface="Wingdings" panose="05000000000000000000" pitchFamily="2" charset="2"/>
              <a:buChar char="§"/>
              <a:defRPr sz="1100">
                <a:solidFill>
                  <a:schemeClr val="bg2"/>
                </a:solidFill>
                <a:latin typeface="맑은 고딕" panose="020B0503020000020004" pitchFamily="50" charset="-127"/>
                <a:ea typeface="+mn-ea"/>
              </a:defRPr>
            </a:lvl3pPr>
            <a:lvl4pPr marL="1200090" indent="-171442"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</a:defRPr>
            </a:lvl4pPr>
            <a:lvl5pPr marL="1542974" indent="-171442"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</p:txBody>
      </p:sp>
      <p:sp>
        <p:nvSpPr>
          <p:cNvPr id="11" name="Content Placeholder 9"/>
          <p:cNvSpPr>
            <a:spLocks noGrp="1"/>
          </p:cNvSpPr>
          <p:nvPr>
            <p:ph sz="quarter" idx="11"/>
          </p:nvPr>
        </p:nvSpPr>
        <p:spPr>
          <a:xfrm>
            <a:off x="4800600" y="1200150"/>
            <a:ext cx="4057650" cy="33147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spcBef>
                <a:spcPts val="1200"/>
              </a:spcBef>
              <a:buClr>
                <a:srgbClr val="808080"/>
              </a:buClr>
              <a:defRPr sz="1800">
                <a:solidFill>
                  <a:schemeClr val="bg2"/>
                </a:solidFill>
                <a:latin typeface="맑은 고딕" panose="020B0503020000020004" pitchFamily="50" charset="-127"/>
                <a:ea typeface="+mn-ea"/>
              </a:defRPr>
            </a:lvl1pPr>
            <a:lvl2pPr marL="514325" indent="-171442">
              <a:lnSpc>
                <a:spcPct val="100000"/>
              </a:lnSpc>
              <a:spcBef>
                <a:spcPts val="3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  <a:latin typeface="맑은 고딕" panose="020B0503020000020004" pitchFamily="50" charset="-127"/>
                <a:ea typeface="+mn-ea"/>
              </a:defRPr>
            </a:lvl2pPr>
            <a:lvl3pPr marL="857207" indent="-171442">
              <a:lnSpc>
                <a:spcPct val="100000"/>
              </a:lnSpc>
              <a:spcBef>
                <a:spcPts val="300"/>
              </a:spcBef>
              <a:buClr>
                <a:srgbClr val="808080"/>
              </a:buClr>
              <a:buFont typeface="Wingdings" panose="05000000000000000000" pitchFamily="2" charset="2"/>
              <a:buChar char="§"/>
              <a:defRPr sz="1100">
                <a:solidFill>
                  <a:schemeClr val="bg2"/>
                </a:solidFill>
                <a:latin typeface="맑은 고딕" panose="020B0503020000020004" pitchFamily="50" charset="-127"/>
                <a:ea typeface="+mn-ea"/>
              </a:defRPr>
            </a:lvl3pPr>
            <a:lvl4pPr marL="1200090" indent="-171442"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</a:defRPr>
            </a:lvl4pPr>
            <a:lvl5pPr marL="1542974" indent="-171442"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</p:txBody>
      </p:sp>
      <p:sp>
        <p:nvSpPr>
          <p:cNvPr id="5" name="슬라이드 번호 개체 틀 2">
            <a:extLst>
              <a:ext uri="{FF2B5EF4-FFF2-40B4-BE49-F238E27FC236}">
                <a16:creationId xmlns:a16="http://schemas.microsoft.com/office/drawing/2014/main" id="{79AAD40E-3EB1-446B-8729-C6D0D3BC67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543300" y="5000343"/>
            <a:ext cx="2057400" cy="92333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>
            <a:lvl1pPr>
              <a:defRPr lang="ko-KR" altLang="en-US" sz="600" smtClean="0">
                <a:solidFill>
                  <a:srgbClr val="7F7F7F"/>
                </a:solidFill>
                <a:latin typeface="Calibri" panose="020F0502020204030204" pitchFamily="34" charset="0"/>
              </a:defRPr>
            </a:lvl1pPr>
          </a:lstStyle>
          <a:p>
            <a:fld id="{5124BB0D-2DDA-460A-8986-FAABC7E022D0}" type="slidenum">
              <a:rPr lang="en-US" altLang="ko-KR" smtClean="0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88925973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2 columns w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988" y="228600"/>
            <a:ext cx="8577263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lang="en-US" sz="2800" dirty="0">
                <a:solidFill>
                  <a:schemeClr val="bg1"/>
                </a:solidFill>
                <a:latin typeface="맑은 고딕" panose="020B0503020000020004" pitchFamily="50" charset="-127"/>
              </a:defRPr>
            </a:lvl1pPr>
          </a:lstStyle>
          <a:p>
            <a:pPr lvl="0"/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F1CEAD-C06E-4DD6-958D-A69C28387D9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85750" y="971550"/>
            <a:ext cx="4057650" cy="3943350"/>
          </a:xfrm>
          <a:prstGeom prst="rect">
            <a:avLst/>
          </a:prstGeom>
        </p:spPr>
        <p:txBody>
          <a:bodyPr lIns="0" tIns="0" rIns="0" bIns="91440"/>
          <a:lstStyle>
            <a:lvl1pPr marL="0" indent="0">
              <a:lnSpc>
                <a:spcPct val="100000"/>
              </a:lnSpc>
              <a:spcBef>
                <a:spcPts val="1800"/>
              </a:spcBef>
              <a:buNone/>
              <a:defRPr sz="2000" baseline="0">
                <a:solidFill>
                  <a:schemeClr val="bg1"/>
                </a:solidFill>
                <a:latin typeface="맑은 고딕" panose="020B0503020000020004" pitchFamily="50" charset="-127"/>
                <a:ea typeface="+mn-ea"/>
              </a:defRPr>
            </a:lvl1pPr>
            <a:lvl2pPr marL="173030" indent="-173030">
              <a:lnSpc>
                <a:spcPct val="100000"/>
              </a:lnSpc>
              <a:spcBef>
                <a:spcPts val="1200"/>
              </a:spcBef>
              <a:buClr>
                <a:srgbClr val="808080"/>
              </a:buClr>
              <a:defRPr>
                <a:solidFill>
                  <a:schemeClr val="bg2"/>
                </a:solidFill>
                <a:latin typeface="맑은 고딕" panose="020B0503020000020004" pitchFamily="50" charset="-127"/>
                <a:ea typeface="+mn-ea"/>
              </a:defRPr>
            </a:lvl2pPr>
            <a:lvl3pPr marL="514325" indent="-173030">
              <a:lnSpc>
                <a:spcPct val="100000"/>
              </a:lnSpc>
              <a:spcBef>
                <a:spcPts val="3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  <a:latin typeface="맑은 고딕" panose="020B0503020000020004" pitchFamily="50" charset="-127"/>
                <a:ea typeface="+mn-ea"/>
              </a:defRPr>
            </a:lvl3pPr>
            <a:lvl4pPr marL="855620" indent="-168267">
              <a:lnSpc>
                <a:spcPct val="100000"/>
              </a:lnSpc>
              <a:spcBef>
                <a:spcPts val="300"/>
              </a:spcBef>
              <a:buClr>
                <a:srgbClr val="808080"/>
              </a:buClr>
              <a:buFont typeface="Wingdings" panose="05000000000000000000" pitchFamily="2" charset="2"/>
              <a:buChar char="§"/>
              <a:defRPr sz="1100">
                <a:solidFill>
                  <a:schemeClr val="bg2"/>
                </a:solidFill>
                <a:latin typeface="맑은 고딕" panose="020B0503020000020004" pitchFamily="50" charset="-127"/>
                <a:ea typeface="+mn-ea"/>
              </a:defRPr>
            </a:lvl4pPr>
            <a:lvl5pPr>
              <a:lnSpc>
                <a:spcPct val="100000"/>
              </a:lnSpc>
              <a:spcBef>
                <a:spcPts val="300"/>
              </a:spcBef>
              <a:buClr>
                <a:srgbClr val="808080"/>
              </a:buClr>
              <a:defRPr sz="1400">
                <a:solidFill>
                  <a:schemeClr val="bg2"/>
                </a:solidFill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A0C49344-5A94-4BB8-B1F8-EC9EB43874D0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800600" y="971550"/>
            <a:ext cx="4057650" cy="3943350"/>
          </a:xfrm>
          <a:prstGeom prst="rect">
            <a:avLst/>
          </a:prstGeom>
        </p:spPr>
        <p:txBody>
          <a:bodyPr lIns="0" tIns="0" rIns="0" bIns="91440"/>
          <a:lstStyle>
            <a:lvl1pPr marL="0" indent="0">
              <a:lnSpc>
                <a:spcPct val="100000"/>
              </a:lnSpc>
              <a:spcBef>
                <a:spcPts val="1800"/>
              </a:spcBef>
              <a:buNone/>
              <a:defRPr sz="2000" baseline="0">
                <a:solidFill>
                  <a:schemeClr val="bg1"/>
                </a:solidFill>
                <a:latin typeface="맑은 고딕" panose="020B0503020000020004" pitchFamily="50" charset="-127"/>
                <a:ea typeface="+mn-ea"/>
              </a:defRPr>
            </a:lvl1pPr>
            <a:lvl2pPr marL="173030" indent="-173030">
              <a:lnSpc>
                <a:spcPct val="100000"/>
              </a:lnSpc>
              <a:spcBef>
                <a:spcPts val="1200"/>
              </a:spcBef>
              <a:buClr>
                <a:srgbClr val="808080"/>
              </a:buClr>
              <a:defRPr>
                <a:solidFill>
                  <a:schemeClr val="bg2"/>
                </a:solidFill>
                <a:latin typeface="맑은 고딕" panose="020B0503020000020004" pitchFamily="50" charset="-127"/>
                <a:ea typeface="+mn-ea"/>
              </a:defRPr>
            </a:lvl2pPr>
            <a:lvl3pPr marL="514325" indent="-173030">
              <a:lnSpc>
                <a:spcPct val="100000"/>
              </a:lnSpc>
              <a:spcBef>
                <a:spcPts val="3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  <a:latin typeface="맑은 고딕" panose="020B0503020000020004" pitchFamily="50" charset="-127"/>
                <a:ea typeface="+mn-ea"/>
              </a:defRPr>
            </a:lvl3pPr>
            <a:lvl4pPr marL="855620" indent="-168267">
              <a:lnSpc>
                <a:spcPct val="100000"/>
              </a:lnSpc>
              <a:spcBef>
                <a:spcPts val="300"/>
              </a:spcBef>
              <a:buClr>
                <a:srgbClr val="808080"/>
              </a:buClr>
              <a:buFont typeface="Wingdings" panose="05000000000000000000" pitchFamily="2" charset="2"/>
              <a:buChar char="§"/>
              <a:defRPr sz="1100">
                <a:solidFill>
                  <a:schemeClr val="bg2"/>
                </a:solidFill>
                <a:latin typeface="맑은 고딕" panose="020B0503020000020004" pitchFamily="50" charset="-127"/>
                <a:ea typeface="+mn-ea"/>
              </a:defRPr>
            </a:lvl4pPr>
            <a:lvl5pPr>
              <a:lnSpc>
                <a:spcPct val="100000"/>
              </a:lnSpc>
              <a:spcBef>
                <a:spcPts val="300"/>
              </a:spcBef>
              <a:buClr>
                <a:srgbClr val="808080"/>
              </a:buClr>
              <a:defRPr sz="1400">
                <a:solidFill>
                  <a:schemeClr val="bg2"/>
                </a:solidFill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</p:txBody>
      </p:sp>
      <p:sp>
        <p:nvSpPr>
          <p:cNvPr id="5" name="슬라이드 번호 개체 틀 2">
            <a:extLst>
              <a:ext uri="{FF2B5EF4-FFF2-40B4-BE49-F238E27FC236}">
                <a16:creationId xmlns:a16="http://schemas.microsoft.com/office/drawing/2014/main" id="{22E4969D-3723-4DA5-9003-ADE50186EF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543300" y="5000343"/>
            <a:ext cx="2057400" cy="92333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>
            <a:lvl1pPr>
              <a:defRPr lang="ko-KR" altLang="en-US" sz="600" smtClean="0">
                <a:solidFill>
                  <a:srgbClr val="7F7F7F"/>
                </a:solidFill>
                <a:latin typeface="Calibri" panose="020F0502020204030204" pitchFamily="34" charset="0"/>
              </a:defRPr>
            </a:lvl1pPr>
          </a:lstStyle>
          <a:p>
            <a:fld id="{5124BB0D-2DDA-460A-8986-FAABC7E022D0}" type="slidenum">
              <a:rPr lang="en-US" altLang="ko-KR" smtClean="0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5858189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00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3 Columns w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988" y="228600"/>
            <a:ext cx="8577263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lang="en-US" sz="2800" dirty="0">
                <a:solidFill>
                  <a:schemeClr val="bg1"/>
                </a:solidFill>
                <a:latin typeface="맑은 고딕" panose="020B0503020000020004" pitchFamily="50" charset="-127"/>
              </a:defRPr>
            </a:lvl1pPr>
          </a:lstStyle>
          <a:p>
            <a:pPr lvl="0"/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5" name="Text Placeholder 2"/>
          <p:cNvSpPr>
            <a:spLocks noGrp="1"/>
          </p:cNvSpPr>
          <p:nvPr>
            <p:ph type="body" idx="10"/>
          </p:nvPr>
        </p:nvSpPr>
        <p:spPr>
          <a:xfrm>
            <a:off x="285750" y="971550"/>
            <a:ext cx="2686050" cy="51435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맑은 고딕" panose="020B0503020000020004" pitchFamily="50" charset="-127"/>
                <a:ea typeface="+mn-ea"/>
              </a:defRPr>
            </a:lvl1pPr>
            <a:lvl2pPr marL="342884" indent="0">
              <a:buNone/>
              <a:defRPr sz="1500" b="1"/>
            </a:lvl2pPr>
            <a:lvl3pPr marL="685766" indent="0">
              <a:buNone/>
              <a:defRPr sz="1350" b="1"/>
            </a:lvl3pPr>
            <a:lvl4pPr marL="1028649" indent="0">
              <a:buNone/>
              <a:defRPr sz="1200" b="1"/>
            </a:lvl4pPr>
            <a:lvl5pPr marL="1371532" indent="0">
              <a:buNone/>
              <a:defRPr sz="1200" b="1"/>
            </a:lvl5pPr>
            <a:lvl6pPr marL="1714415" indent="0">
              <a:buNone/>
              <a:defRPr sz="1200" b="1"/>
            </a:lvl6pPr>
            <a:lvl7pPr marL="2057297" indent="0">
              <a:buNone/>
              <a:defRPr sz="1200" b="1"/>
            </a:lvl7pPr>
            <a:lvl8pPr marL="2400180" indent="0">
              <a:buNone/>
              <a:defRPr sz="1200" b="1"/>
            </a:lvl8pPr>
            <a:lvl9pPr marL="2743064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228975" y="971550"/>
            <a:ext cx="2686050" cy="51435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맑은 고딕" panose="020B0503020000020004" pitchFamily="50" charset="-127"/>
                <a:ea typeface="+mn-ea"/>
              </a:defRPr>
            </a:lvl1pPr>
            <a:lvl2pPr marL="342884" indent="0">
              <a:buNone/>
              <a:defRPr sz="1500" b="1"/>
            </a:lvl2pPr>
            <a:lvl3pPr marL="685766" indent="0">
              <a:buNone/>
              <a:defRPr sz="1350" b="1"/>
            </a:lvl3pPr>
            <a:lvl4pPr marL="1028649" indent="0">
              <a:buNone/>
              <a:defRPr sz="1200" b="1"/>
            </a:lvl4pPr>
            <a:lvl5pPr marL="1371532" indent="0">
              <a:buNone/>
              <a:defRPr sz="1200" b="1"/>
            </a:lvl5pPr>
            <a:lvl6pPr marL="1714415" indent="0">
              <a:buNone/>
              <a:defRPr sz="1200" b="1"/>
            </a:lvl6pPr>
            <a:lvl7pPr marL="2057297" indent="0">
              <a:buNone/>
              <a:defRPr sz="1200" b="1"/>
            </a:lvl7pPr>
            <a:lvl8pPr marL="2400180" indent="0">
              <a:buNone/>
              <a:defRPr sz="1200" b="1"/>
            </a:lvl8pPr>
            <a:lvl9pPr marL="2743064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6172200" y="971550"/>
            <a:ext cx="2686050" cy="51435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맑은 고딕" panose="020B0503020000020004" pitchFamily="50" charset="-127"/>
                <a:ea typeface="+mn-ea"/>
              </a:defRPr>
            </a:lvl1pPr>
            <a:lvl2pPr marL="342884" indent="0">
              <a:buNone/>
              <a:defRPr sz="1500" b="1"/>
            </a:lvl2pPr>
            <a:lvl3pPr marL="685766" indent="0">
              <a:buNone/>
              <a:defRPr sz="1350" b="1"/>
            </a:lvl3pPr>
            <a:lvl4pPr marL="1028649" indent="0">
              <a:buNone/>
              <a:defRPr sz="1200" b="1"/>
            </a:lvl4pPr>
            <a:lvl5pPr marL="1371532" indent="0">
              <a:buNone/>
              <a:defRPr sz="1200" b="1"/>
            </a:lvl5pPr>
            <a:lvl6pPr marL="1714415" indent="0">
              <a:buNone/>
              <a:defRPr sz="1200" b="1"/>
            </a:lvl6pPr>
            <a:lvl7pPr marL="2057297" indent="0">
              <a:buNone/>
              <a:defRPr sz="1200" b="1"/>
            </a:lvl7pPr>
            <a:lvl8pPr marL="2400180" indent="0">
              <a:buNone/>
              <a:defRPr sz="1200" b="1"/>
            </a:lvl8pPr>
            <a:lvl9pPr marL="2743064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9" name="Content Placeholder 9"/>
          <p:cNvSpPr>
            <a:spLocks noGrp="1"/>
          </p:cNvSpPr>
          <p:nvPr>
            <p:ph sz="quarter" idx="13"/>
          </p:nvPr>
        </p:nvSpPr>
        <p:spPr>
          <a:xfrm>
            <a:off x="285750" y="1543050"/>
            <a:ext cx="2686050" cy="29718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spcBef>
                <a:spcPts val="1200"/>
              </a:spcBef>
              <a:buClr>
                <a:srgbClr val="808080"/>
              </a:buClr>
              <a:defRPr sz="1600">
                <a:solidFill>
                  <a:schemeClr val="bg2"/>
                </a:solidFill>
                <a:latin typeface="맑은 고딕" panose="020B0503020000020004" pitchFamily="50" charset="-127"/>
                <a:ea typeface="+mn-ea"/>
              </a:defRPr>
            </a:lvl1pPr>
            <a:lvl2pPr marL="514325" indent="-171442">
              <a:lnSpc>
                <a:spcPct val="100000"/>
              </a:lnSpc>
              <a:spcBef>
                <a:spcPts val="3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200">
                <a:solidFill>
                  <a:schemeClr val="bg2"/>
                </a:solidFill>
                <a:latin typeface="맑은 고딕" panose="020B0503020000020004" pitchFamily="50" charset="-127"/>
                <a:ea typeface="+mn-ea"/>
              </a:defRPr>
            </a:lvl2pPr>
            <a:lvl3pPr marL="857207" indent="-171442">
              <a:lnSpc>
                <a:spcPct val="100000"/>
              </a:lnSpc>
              <a:spcBef>
                <a:spcPts val="300"/>
              </a:spcBef>
              <a:buClr>
                <a:srgbClr val="808080"/>
              </a:buClr>
              <a:buFont typeface="Wingdings" panose="05000000000000000000" pitchFamily="2" charset="2"/>
              <a:buChar char="§"/>
              <a:defRPr sz="1050">
                <a:solidFill>
                  <a:schemeClr val="bg2"/>
                </a:solidFill>
                <a:latin typeface="맑은 고딕" panose="020B0503020000020004" pitchFamily="50" charset="-127"/>
                <a:ea typeface="+mn-ea"/>
              </a:defRPr>
            </a:lvl3pPr>
            <a:lvl4pPr marL="1200090" indent="-171442"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</a:defRPr>
            </a:lvl4pPr>
            <a:lvl5pPr marL="1542974" indent="-171442"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1"/>
          </p:nvPr>
        </p:nvSpPr>
        <p:spPr>
          <a:xfrm>
            <a:off x="3228975" y="1543050"/>
            <a:ext cx="2686050" cy="29718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spcBef>
                <a:spcPts val="1200"/>
              </a:spcBef>
              <a:buClr>
                <a:srgbClr val="808080"/>
              </a:buClr>
              <a:defRPr sz="1600">
                <a:solidFill>
                  <a:schemeClr val="bg2"/>
                </a:solidFill>
                <a:latin typeface="맑은 고딕" panose="020B0503020000020004" pitchFamily="50" charset="-127"/>
                <a:ea typeface="+mn-ea"/>
              </a:defRPr>
            </a:lvl1pPr>
            <a:lvl2pPr marL="514325" indent="-171442">
              <a:lnSpc>
                <a:spcPct val="100000"/>
              </a:lnSpc>
              <a:spcBef>
                <a:spcPts val="3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200">
                <a:solidFill>
                  <a:schemeClr val="bg2"/>
                </a:solidFill>
                <a:latin typeface="맑은 고딕" panose="020B0503020000020004" pitchFamily="50" charset="-127"/>
                <a:ea typeface="+mn-ea"/>
              </a:defRPr>
            </a:lvl2pPr>
            <a:lvl3pPr marL="857207" indent="-171442">
              <a:lnSpc>
                <a:spcPct val="100000"/>
              </a:lnSpc>
              <a:spcBef>
                <a:spcPts val="300"/>
              </a:spcBef>
              <a:buClr>
                <a:srgbClr val="808080"/>
              </a:buClr>
              <a:buFont typeface="Wingdings" panose="05000000000000000000" pitchFamily="2" charset="2"/>
              <a:buChar char="§"/>
              <a:defRPr sz="1050">
                <a:solidFill>
                  <a:schemeClr val="bg2"/>
                </a:solidFill>
                <a:latin typeface="맑은 고딕" panose="020B0503020000020004" pitchFamily="50" charset="-127"/>
                <a:ea typeface="+mn-ea"/>
              </a:defRPr>
            </a:lvl3pPr>
            <a:lvl4pPr marL="1200090" indent="-171442"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</a:defRPr>
            </a:lvl4pPr>
            <a:lvl5pPr marL="1542974" indent="-171442"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</p:txBody>
      </p:sp>
      <p:sp>
        <p:nvSpPr>
          <p:cNvPr id="11" name="Content Placeholder 9"/>
          <p:cNvSpPr>
            <a:spLocks noGrp="1"/>
          </p:cNvSpPr>
          <p:nvPr>
            <p:ph sz="quarter" idx="14"/>
          </p:nvPr>
        </p:nvSpPr>
        <p:spPr>
          <a:xfrm>
            <a:off x="6172200" y="1543050"/>
            <a:ext cx="2686050" cy="29718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spcBef>
                <a:spcPts val="1200"/>
              </a:spcBef>
              <a:buClr>
                <a:srgbClr val="808080"/>
              </a:buClr>
              <a:defRPr sz="1600">
                <a:solidFill>
                  <a:schemeClr val="bg2"/>
                </a:solidFill>
                <a:latin typeface="맑은 고딕" panose="020B0503020000020004" pitchFamily="50" charset="-127"/>
                <a:ea typeface="+mn-ea"/>
              </a:defRPr>
            </a:lvl1pPr>
            <a:lvl2pPr marL="514325" indent="-171442">
              <a:lnSpc>
                <a:spcPct val="100000"/>
              </a:lnSpc>
              <a:spcBef>
                <a:spcPts val="3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200">
                <a:solidFill>
                  <a:schemeClr val="bg2"/>
                </a:solidFill>
                <a:latin typeface="맑은 고딕" panose="020B0503020000020004" pitchFamily="50" charset="-127"/>
                <a:ea typeface="+mn-ea"/>
              </a:defRPr>
            </a:lvl2pPr>
            <a:lvl3pPr marL="857207" indent="-171442">
              <a:lnSpc>
                <a:spcPct val="100000"/>
              </a:lnSpc>
              <a:spcBef>
                <a:spcPts val="300"/>
              </a:spcBef>
              <a:buClr>
                <a:srgbClr val="808080"/>
              </a:buClr>
              <a:buFont typeface="Wingdings" panose="05000000000000000000" pitchFamily="2" charset="2"/>
              <a:buChar char="§"/>
              <a:defRPr sz="1050">
                <a:solidFill>
                  <a:schemeClr val="bg2"/>
                </a:solidFill>
                <a:latin typeface="맑은 고딕" panose="020B0503020000020004" pitchFamily="50" charset="-127"/>
                <a:ea typeface="+mn-ea"/>
              </a:defRPr>
            </a:lvl3pPr>
            <a:lvl4pPr marL="1200090" indent="-171442"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</a:defRPr>
            </a:lvl4pPr>
            <a:lvl5pPr marL="1542974" indent="-171442"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</p:txBody>
      </p:sp>
      <p:sp>
        <p:nvSpPr>
          <p:cNvPr id="12" name="슬라이드 번호 개체 틀 2">
            <a:extLst>
              <a:ext uri="{FF2B5EF4-FFF2-40B4-BE49-F238E27FC236}">
                <a16:creationId xmlns:a16="http://schemas.microsoft.com/office/drawing/2014/main" id="{0E257178-A965-406A-B224-017DE145A5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543300" y="5000343"/>
            <a:ext cx="2057400" cy="92333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>
            <a:lvl1pPr>
              <a:defRPr lang="ko-KR" altLang="en-US" sz="600" smtClean="0">
                <a:solidFill>
                  <a:srgbClr val="7F7F7F"/>
                </a:solidFill>
                <a:latin typeface="Calibri" panose="020F0502020204030204" pitchFamily="34" charset="0"/>
              </a:defRPr>
            </a:lvl1pPr>
          </a:lstStyle>
          <a:p>
            <a:fld id="{5124BB0D-2DDA-460A-8986-FAABC7E022D0}" type="slidenum">
              <a:rPr lang="en-US" altLang="ko-KR" smtClean="0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2266263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72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50" y="228600"/>
            <a:ext cx="8572500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A432C3B9-F5B6-4142-8F5F-02EB339E4FF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9827" y="62106"/>
            <a:ext cx="986212" cy="563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07832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Divider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85750" y="2197802"/>
            <a:ext cx="7886700" cy="747897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>
              <a:defRPr sz="5400">
                <a:solidFill>
                  <a:schemeClr val="tx2"/>
                </a:solidFill>
                <a:latin typeface="맑은 고딕" panose="020B0503020000020004" pitchFamily="50" charset="-127"/>
                <a:ea typeface="+mj-ea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02312" y="4838808"/>
            <a:ext cx="1078986" cy="140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7398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2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Divider 2">
    <p:bg>
      <p:bgPr>
        <a:gradFill>
          <a:gsLst>
            <a:gs pos="0">
              <a:schemeClr val="accent6"/>
            </a:gs>
            <a:gs pos="26000">
              <a:schemeClr val="bg1"/>
            </a:gs>
            <a:gs pos="100000">
              <a:schemeClr val="accent1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50" y="2197802"/>
            <a:ext cx="7886700" cy="747897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>
              <a:defRPr sz="5400">
                <a:solidFill>
                  <a:schemeClr val="tx2"/>
                </a:solidFill>
                <a:latin typeface="맑은 고딕" panose="020B0503020000020004" pitchFamily="50" charset="-127"/>
                <a:ea typeface="+mj-ea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02312" y="4838808"/>
            <a:ext cx="1078986" cy="140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48455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Divider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50" y="2197802"/>
            <a:ext cx="7886700" cy="747897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>
              <a:defRPr sz="5400">
                <a:solidFill>
                  <a:schemeClr val="tx2"/>
                </a:solidFill>
                <a:latin typeface="맑은 고딕" panose="020B0503020000020004" pitchFamily="50" charset="-127"/>
                <a:ea typeface="+mj-ea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02312" y="4838808"/>
            <a:ext cx="1078986" cy="140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30254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Divider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50" y="2197802"/>
            <a:ext cx="7886700" cy="747897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>
              <a:defRPr sz="5400">
                <a:solidFill>
                  <a:schemeClr val="tx2"/>
                </a:solidFill>
                <a:effectLst>
                  <a:glow rad="12700">
                    <a:schemeClr val="accent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+mj-ea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02312" y="4838808"/>
            <a:ext cx="1078986" cy="140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69876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Divider 5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50" y="2197802"/>
            <a:ext cx="7886700" cy="747897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>
              <a:defRPr lang="en-US" sz="5400" dirty="0">
                <a:solidFill>
                  <a:schemeClr val="tx2"/>
                </a:solidFill>
                <a:effectLst>
                  <a:glow rad="12700">
                    <a:schemeClr val="accent1">
                      <a:alpha val="40000"/>
                    </a:schemeClr>
                  </a:glow>
                </a:effectLst>
                <a:latin typeface="맑은 고딕" panose="020B0503020000020004" pitchFamily="50" charset="-127"/>
                <a:ea typeface="+mj-ea"/>
              </a:defRPr>
            </a:lvl1pPr>
          </a:lstStyle>
          <a:p>
            <a:pPr lvl="0"/>
            <a:r>
              <a:rPr lang="ko-KR" altLang="en-US"/>
              <a:t>마스터 제목 스타일 편집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02312" y="4838808"/>
            <a:ext cx="1078986" cy="140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63084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on blue gradient bkgd">
    <p:bg>
      <p:bgPr>
        <a:gradFill>
          <a:gsLst>
            <a:gs pos="0">
              <a:schemeClr val="accent6"/>
            </a:gs>
            <a:gs pos="26000">
              <a:schemeClr val="bg1"/>
            </a:gs>
            <a:gs pos="100000">
              <a:schemeClr val="accent1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50" y="228600"/>
            <a:ext cx="8572500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>
                <a:solidFill>
                  <a:schemeClr val="tx2"/>
                </a:solidFill>
                <a:latin typeface="맑은 고딕" panose="020B0503020000020004" pitchFamily="50" charset="-127"/>
                <a:ea typeface="+mj-ea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02312" y="4838808"/>
            <a:ext cx="1078986" cy="140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33318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End logo slide">
    <p:bg>
      <p:bgPr>
        <a:gradFill>
          <a:gsLst>
            <a:gs pos="0">
              <a:schemeClr val="accent6"/>
            </a:gs>
            <a:gs pos="26000">
              <a:schemeClr val="bg1"/>
            </a:gs>
            <a:gs pos="100000">
              <a:schemeClr val="accent1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CED6EC7-6D3E-4027-A733-9B78EBA486D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26378" y="2254304"/>
            <a:ext cx="5093208" cy="660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35469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Title on blue blur bkgd">
    <p:bg>
      <p:bgPr>
        <a:gradFill>
          <a:gsLst>
            <a:gs pos="0">
              <a:schemeClr val="accent6"/>
            </a:gs>
            <a:gs pos="26000">
              <a:schemeClr val="bg1"/>
            </a:gs>
            <a:gs pos="100000">
              <a:schemeClr val="accent1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DD6A967-1599-4DA7-8693-86CE4AB2B5B2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 dpi="0" rotWithShape="1">
            <a:blip r:embed="rId2" cstate="screen">
              <a:alphaModFix amt="2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3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50" y="228600"/>
            <a:ext cx="8572500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>
                <a:solidFill>
                  <a:schemeClr val="tx2"/>
                </a:solidFill>
                <a:latin typeface="맑은 고딕" panose="020B0503020000020004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02312" y="4838808"/>
            <a:ext cx="1078986" cy="140268"/>
          </a:xfrm>
          <a:prstGeom prst="rect">
            <a:avLst/>
          </a:prstGeom>
        </p:spPr>
      </p:pic>
      <p:sp>
        <p:nvSpPr>
          <p:cNvPr id="6" name="fl" descr="                              Dell - Internal Use - Confidential&#10;">
            <a:extLst>
              <a:ext uri="{FF2B5EF4-FFF2-40B4-BE49-F238E27FC236}">
                <a16:creationId xmlns:a16="http://schemas.microsoft.com/office/drawing/2014/main" id="{0BB4180A-C314-4CA0-A89B-95A99900916A}"/>
              </a:ext>
            </a:extLst>
          </p:cNvPr>
          <p:cNvSpPr txBox="1"/>
          <p:nvPr/>
        </p:nvSpPr>
        <p:spPr>
          <a:xfrm>
            <a:off x="4200104" y="5022289"/>
            <a:ext cx="787075" cy="69250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spAutoFit/>
          </a:bodyPr>
          <a:lstStyle/>
          <a:p>
            <a:pPr marL="0" marR="0" lvl="0" indent="0" algn="l" defTabSz="914333" rtl="0" eaLnBrk="1" fontAlgn="base" latinLnBrk="0" hangingPunct="1">
              <a:lnSpc>
                <a:spcPct val="9000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맑은 고딕" panose="020B0503020000020004" pitchFamily="50" charset="-127"/>
                <a:ea typeface="+mn-ea"/>
                <a:cs typeface="+mn-cs"/>
              </a:rPr>
              <a:t>© Copyright 2020 Dell Inc.</a:t>
            </a:r>
          </a:p>
        </p:txBody>
      </p:sp>
      <p:sp>
        <p:nvSpPr>
          <p:cNvPr id="7" name="TextBox 19">
            <a:extLst>
              <a:ext uri="{FF2B5EF4-FFF2-40B4-BE49-F238E27FC236}">
                <a16:creationId xmlns:a16="http://schemas.microsoft.com/office/drawing/2014/main" id="{716807D5-4EBD-496A-8B4B-91007C81728C}"/>
              </a:ext>
            </a:extLst>
          </p:cNvPr>
          <p:cNvSpPr txBox="1"/>
          <p:nvPr/>
        </p:nvSpPr>
        <p:spPr>
          <a:xfrm>
            <a:off x="3895000" y="5015395"/>
            <a:ext cx="94578" cy="83100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marL="0" marR="0" lvl="0" indent="0" algn="r" defTabSz="685749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76CE"/>
              </a:buClr>
              <a:buSzTx/>
              <a:buFontTx/>
              <a:buNone/>
              <a:tabLst/>
              <a:defRPr/>
            </a:pPr>
            <a:fld id="{58EC7406-F4CC-4ABF-902E-2AF4E70E5C0F}" type="slidenum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맑은 고딕" panose="020B0503020000020004" pitchFamily="50" charset="-127"/>
                <a:ea typeface="+mn-ea"/>
                <a:cs typeface="+mn-cs"/>
              </a:rPr>
              <a:pPr marL="0" marR="0" lvl="0" indent="0" algn="r" defTabSz="685749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76CE"/>
                </a:buClr>
                <a:buSzTx/>
                <a:buFontTx/>
                <a:buNone/>
                <a:tabLst/>
                <a:defRPr/>
              </a:pPr>
              <a:t>‹#›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맑은 고딕" panose="020B0503020000020004" pitchFamily="50" charset="-127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8E29411-F76E-40B2-8567-CFE0BF445EAF}"/>
              </a:ext>
            </a:extLst>
          </p:cNvPr>
          <p:cNvSpPr/>
          <p:nvPr/>
        </p:nvSpPr>
        <p:spPr>
          <a:xfrm>
            <a:off x="5661" y="660251"/>
            <a:ext cx="9131344" cy="4180736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  <a:alpha val="36000"/>
                </a:schemeClr>
              </a:gs>
              <a:gs pos="50000">
                <a:schemeClr val="accent1">
                  <a:shade val="67500"/>
                  <a:satMod val="115000"/>
                  <a:alpha val="57000"/>
                </a:schemeClr>
              </a:gs>
              <a:gs pos="100000">
                <a:schemeClr val="accent1">
                  <a:shade val="100000"/>
                  <a:satMod val="115000"/>
                  <a:alpha val="46000"/>
                </a:schemeClr>
              </a:gs>
            </a:gsLst>
            <a:lin ang="2700000" scaled="1"/>
            <a:tileRect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bg2"/>
              </a:solidFill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2270099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50" y="228600"/>
            <a:ext cx="8572500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lang="en-US" sz="2800" dirty="0">
                <a:solidFill>
                  <a:schemeClr val="bg1"/>
                </a:solidFill>
                <a:latin typeface="맑은 고딕" panose="020B0503020000020004" pitchFamily="50" charset="-127"/>
              </a:defRPr>
            </a:lvl1pPr>
          </a:lstStyle>
          <a:p>
            <a:pPr lvl="0"/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5750" y="628651"/>
            <a:ext cx="8572500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2"/>
                </a:solidFill>
                <a:latin typeface="맑은 고딕" panose="020B0503020000020004" pitchFamily="50" charset="-127"/>
                <a:ea typeface="+mn-ea"/>
              </a:defRPr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ko-KR" altLang="en-US"/>
              <a:t>클릭하여 마스터 부제목 스타일 편집</a:t>
            </a:r>
            <a:endParaRPr lang="en-US"/>
          </a:p>
        </p:txBody>
      </p:sp>
      <p:sp>
        <p:nvSpPr>
          <p:cNvPr id="4" name="슬라이드 번호 개체 틀 2">
            <a:extLst>
              <a:ext uri="{FF2B5EF4-FFF2-40B4-BE49-F238E27FC236}">
                <a16:creationId xmlns:a16="http://schemas.microsoft.com/office/drawing/2014/main" id="{2987FD37-33E6-46DE-8246-6671279374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543300" y="5000342"/>
            <a:ext cx="2057400" cy="92333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>
            <a:lvl1pPr>
              <a:defRPr lang="ko-KR" altLang="en-US" sz="600" smtClean="0">
                <a:solidFill>
                  <a:srgbClr val="7F7F7F"/>
                </a:solidFill>
                <a:latin typeface="Calibri" panose="020F0502020204030204" pitchFamily="34" charset="0"/>
              </a:defRPr>
            </a:lvl1pPr>
          </a:lstStyle>
          <a:p>
            <a:fld id="{5124BB0D-2DDA-460A-8986-FAABC7E022D0}" type="slidenum">
              <a:rPr lang="en-US" altLang="ko-KR" smtClean="0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3836829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Title &amp; Sub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50" y="228600"/>
            <a:ext cx="8572500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lang="en-US" sz="2800" dirty="0">
                <a:solidFill>
                  <a:schemeClr val="bg1"/>
                </a:solidFill>
                <a:latin typeface="맑은 고딕" panose="020B0503020000020004" pitchFamily="50" charset="-127"/>
              </a:defRPr>
            </a:lvl1pPr>
          </a:lstStyle>
          <a:p>
            <a:pPr lvl="0"/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5750" y="628651"/>
            <a:ext cx="8572500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2"/>
                </a:solidFill>
                <a:latin typeface="맑은 고딕" panose="020B0503020000020004" pitchFamily="50" charset="-127"/>
                <a:ea typeface="+mn-ea"/>
              </a:defRPr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ko-KR" altLang="en-US"/>
              <a:t>클릭하여 마스터 부제목 스타일 편집</a:t>
            </a:r>
            <a:endParaRPr lang="en-US"/>
          </a:p>
        </p:txBody>
      </p:sp>
      <p:sp>
        <p:nvSpPr>
          <p:cNvPr id="4" name="Content Placeholder 2"/>
          <p:cNvSpPr>
            <a:spLocks noGrp="1"/>
          </p:cNvSpPr>
          <p:nvPr>
            <p:ph idx="10"/>
          </p:nvPr>
        </p:nvSpPr>
        <p:spPr>
          <a:xfrm>
            <a:off x="285750" y="1200150"/>
            <a:ext cx="8572500" cy="3314700"/>
          </a:xfrm>
          <a:prstGeom prst="rect">
            <a:avLst/>
          </a:prstGeom>
        </p:spPr>
        <p:txBody>
          <a:bodyPr lIns="0" tIns="0" rIns="0" bIns="0"/>
          <a:lstStyle>
            <a:lvl1pPr marL="171446" indent="-171446">
              <a:lnSpc>
                <a:spcPct val="100000"/>
              </a:lnSpc>
              <a:spcBef>
                <a:spcPts val="1200"/>
              </a:spcBef>
              <a:buClr>
                <a:srgbClr val="808080"/>
              </a:buClr>
              <a:buFont typeface="Arial" panose="020B0604020202020204" pitchFamily="34" charset="0"/>
              <a:buChar char="•"/>
              <a:defRPr sz="1800">
                <a:solidFill>
                  <a:schemeClr val="bg2"/>
                </a:solidFill>
                <a:latin typeface="맑은 고딕" panose="020B0503020000020004" pitchFamily="50" charset="-127"/>
                <a:ea typeface="+mn-ea"/>
              </a:defRPr>
            </a:lvl1pPr>
            <a:lvl2pPr marL="514337" indent="-171446">
              <a:lnSpc>
                <a:spcPct val="100000"/>
              </a:lnSpc>
              <a:spcBef>
                <a:spcPts val="3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  <a:latin typeface="맑은 고딕" panose="020B0503020000020004" pitchFamily="50" charset="-127"/>
                <a:ea typeface="+mn-ea"/>
              </a:defRPr>
            </a:lvl2pPr>
            <a:lvl3pPr marL="800080" indent="-114297">
              <a:lnSpc>
                <a:spcPct val="100000"/>
              </a:lnSpc>
              <a:spcBef>
                <a:spcPts val="300"/>
              </a:spcBef>
              <a:buClr>
                <a:srgbClr val="808080"/>
              </a:buClr>
              <a:buFont typeface="Arial" panose="020B0604020202020204" pitchFamily="34" charset="0"/>
              <a:buChar char="▪"/>
              <a:defRPr sz="1100">
                <a:solidFill>
                  <a:schemeClr val="bg2"/>
                </a:solidFill>
                <a:latin typeface="맑은 고딕" panose="020B0503020000020004" pitchFamily="50" charset="-127"/>
                <a:ea typeface="+mn-ea"/>
              </a:defRPr>
            </a:lvl3pPr>
            <a:lvl4pPr marL="1200120" indent="-171446">
              <a:lnSpc>
                <a:spcPct val="100000"/>
              </a:lnSpc>
              <a:spcBef>
                <a:spcPts val="300"/>
              </a:spcBef>
              <a:buClr>
                <a:schemeClr val="bg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900"/>
            </a:lvl4pPr>
            <a:lvl5pPr marL="1543012" indent="-171446">
              <a:lnSpc>
                <a:spcPct val="100000"/>
              </a:lnSpc>
              <a:spcBef>
                <a:spcPts val="300"/>
              </a:spcBef>
              <a:buClr>
                <a:schemeClr val="bg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9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</p:txBody>
      </p:sp>
      <p:sp>
        <p:nvSpPr>
          <p:cNvPr id="5" name="슬라이드 번호 개체 틀 2">
            <a:extLst>
              <a:ext uri="{FF2B5EF4-FFF2-40B4-BE49-F238E27FC236}">
                <a16:creationId xmlns:a16="http://schemas.microsoft.com/office/drawing/2014/main" id="{AF21CA91-EF0E-456F-8A35-751C647545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543300" y="5000342"/>
            <a:ext cx="2057400" cy="92333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>
            <a:lvl1pPr>
              <a:defRPr lang="ko-KR" altLang="en-US" sz="600" smtClean="0">
                <a:solidFill>
                  <a:srgbClr val="7F7F7F"/>
                </a:solidFill>
                <a:latin typeface="Calibri" panose="020F0502020204030204" pitchFamily="34" charset="0"/>
              </a:defRPr>
            </a:lvl1pPr>
          </a:lstStyle>
          <a:p>
            <a:fld id="{5124BB0D-2DDA-460A-8986-FAABC7E022D0}" type="slidenum">
              <a:rPr lang="en-US" altLang="ko-KR" smtClean="0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63900267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50" y="228600"/>
            <a:ext cx="8572500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5750" y="641806"/>
            <a:ext cx="8572500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54CF062F-8DE3-4BAB-B0FF-91B7278DDB5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9827" y="62106"/>
            <a:ext cx="986212" cy="563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15683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987" y="228600"/>
            <a:ext cx="8577263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lang="en-US" sz="2800" dirty="0">
                <a:solidFill>
                  <a:schemeClr val="bg1"/>
                </a:solidFill>
                <a:latin typeface="맑은 고딕" panose="020B0503020000020004" pitchFamily="50" charset="-127"/>
              </a:defRPr>
            </a:lvl1pPr>
          </a:lstStyle>
          <a:p>
            <a:pPr lvl="0"/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0"/>
          </p:nvPr>
        </p:nvSpPr>
        <p:spPr>
          <a:xfrm>
            <a:off x="285750" y="1200150"/>
            <a:ext cx="4057650" cy="33147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spcBef>
                <a:spcPts val="1200"/>
              </a:spcBef>
              <a:buClr>
                <a:srgbClr val="808080"/>
              </a:buClr>
              <a:defRPr sz="1800">
                <a:solidFill>
                  <a:schemeClr val="bg2"/>
                </a:solidFill>
                <a:latin typeface="맑은 고딕" panose="020B0503020000020004" pitchFamily="50" charset="-127"/>
                <a:ea typeface="+mn-ea"/>
              </a:defRPr>
            </a:lvl1pPr>
            <a:lvl2pPr marL="514337" indent="-171446">
              <a:lnSpc>
                <a:spcPct val="100000"/>
              </a:lnSpc>
              <a:spcBef>
                <a:spcPts val="3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  <a:latin typeface="맑은 고딕" panose="020B0503020000020004" pitchFamily="50" charset="-127"/>
                <a:ea typeface="+mn-ea"/>
              </a:defRPr>
            </a:lvl2pPr>
            <a:lvl3pPr marL="857228" indent="-171446">
              <a:lnSpc>
                <a:spcPct val="100000"/>
              </a:lnSpc>
              <a:spcBef>
                <a:spcPts val="300"/>
              </a:spcBef>
              <a:buClr>
                <a:srgbClr val="808080"/>
              </a:buClr>
              <a:buFont typeface="Wingdings" panose="05000000000000000000" pitchFamily="2" charset="2"/>
              <a:buChar char="§"/>
              <a:defRPr sz="1100">
                <a:solidFill>
                  <a:schemeClr val="bg2"/>
                </a:solidFill>
                <a:latin typeface="맑은 고딕" panose="020B0503020000020004" pitchFamily="50" charset="-127"/>
                <a:ea typeface="+mn-ea"/>
              </a:defRPr>
            </a:lvl3pPr>
            <a:lvl4pPr marL="1200120" indent="-171446"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</a:defRPr>
            </a:lvl4pPr>
            <a:lvl5pPr marL="1543012" indent="-171446"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</p:txBody>
      </p:sp>
      <p:sp>
        <p:nvSpPr>
          <p:cNvPr id="11" name="Content Placeholder 9"/>
          <p:cNvSpPr>
            <a:spLocks noGrp="1"/>
          </p:cNvSpPr>
          <p:nvPr>
            <p:ph sz="quarter" idx="11"/>
          </p:nvPr>
        </p:nvSpPr>
        <p:spPr>
          <a:xfrm>
            <a:off x="4800600" y="1200150"/>
            <a:ext cx="4057650" cy="33147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spcBef>
                <a:spcPts val="1200"/>
              </a:spcBef>
              <a:buClr>
                <a:srgbClr val="808080"/>
              </a:buClr>
              <a:defRPr sz="1800">
                <a:solidFill>
                  <a:schemeClr val="bg2"/>
                </a:solidFill>
                <a:latin typeface="맑은 고딕" panose="020B0503020000020004" pitchFamily="50" charset="-127"/>
                <a:ea typeface="+mn-ea"/>
              </a:defRPr>
            </a:lvl1pPr>
            <a:lvl2pPr marL="514337" indent="-171446">
              <a:lnSpc>
                <a:spcPct val="100000"/>
              </a:lnSpc>
              <a:spcBef>
                <a:spcPts val="3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  <a:latin typeface="맑은 고딕" panose="020B0503020000020004" pitchFamily="50" charset="-127"/>
                <a:ea typeface="+mn-ea"/>
              </a:defRPr>
            </a:lvl2pPr>
            <a:lvl3pPr marL="857228" indent="-171446">
              <a:lnSpc>
                <a:spcPct val="100000"/>
              </a:lnSpc>
              <a:spcBef>
                <a:spcPts val="300"/>
              </a:spcBef>
              <a:buClr>
                <a:srgbClr val="808080"/>
              </a:buClr>
              <a:buFont typeface="Wingdings" panose="05000000000000000000" pitchFamily="2" charset="2"/>
              <a:buChar char="§"/>
              <a:defRPr sz="1100">
                <a:solidFill>
                  <a:schemeClr val="bg2"/>
                </a:solidFill>
                <a:latin typeface="맑은 고딕" panose="020B0503020000020004" pitchFamily="50" charset="-127"/>
                <a:ea typeface="+mn-ea"/>
              </a:defRPr>
            </a:lvl3pPr>
            <a:lvl4pPr marL="1200120" indent="-171446"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</a:defRPr>
            </a:lvl4pPr>
            <a:lvl5pPr marL="1543012" indent="-171446"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</p:txBody>
      </p:sp>
      <p:sp>
        <p:nvSpPr>
          <p:cNvPr id="5" name="슬라이드 번호 개체 틀 2">
            <a:extLst>
              <a:ext uri="{FF2B5EF4-FFF2-40B4-BE49-F238E27FC236}">
                <a16:creationId xmlns:a16="http://schemas.microsoft.com/office/drawing/2014/main" id="{79AAD40E-3EB1-446B-8729-C6D0D3BC67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543300" y="5000342"/>
            <a:ext cx="2057400" cy="92333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>
            <a:lvl1pPr>
              <a:defRPr lang="ko-KR" altLang="en-US" sz="600" smtClean="0">
                <a:solidFill>
                  <a:srgbClr val="7F7F7F"/>
                </a:solidFill>
                <a:latin typeface="Calibri" panose="020F0502020204030204" pitchFamily="34" charset="0"/>
              </a:defRPr>
            </a:lvl1pPr>
          </a:lstStyle>
          <a:p>
            <a:fld id="{5124BB0D-2DDA-460A-8986-FAABC7E022D0}" type="slidenum">
              <a:rPr lang="en-US" altLang="ko-KR" smtClean="0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7771918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2 columns w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987" y="228600"/>
            <a:ext cx="8577263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lang="en-US" sz="2800" dirty="0">
                <a:solidFill>
                  <a:schemeClr val="bg1"/>
                </a:solidFill>
                <a:latin typeface="맑은 고딕" panose="020B0503020000020004" pitchFamily="50" charset="-127"/>
              </a:defRPr>
            </a:lvl1pPr>
          </a:lstStyle>
          <a:p>
            <a:pPr lvl="0"/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F1CEAD-C06E-4DD6-958D-A69C28387D9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85750" y="971550"/>
            <a:ext cx="4057650" cy="3943350"/>
          </a:xfrm>
          <a:prstGeom prst="rect">
            <a:avLst/>
          </a:prstGeom>
        </p:spPr>
        <p:txBody>
          <a:bodyPr lIns="0" tIns="0" rIns="0" bIns="91440"/>
          <a:lstStyle>
            <a:lvl1pPr marL="0" indent="0">
              <a:lnSpc>
                <a:spcPct val="100000"/>
              </a:lnSpc>
              <a:spcBef>
                <a:spcPts val="1800"/>
              </a:spcBef>
              <a:buNone/>
              <a:defRPr sz="2000" baseline="0">
                <a:solidFill>
                  <a:schemeClr val="bg1"/>
                </a:solidFill>
                <a:latin typeface="맑은 고딕" panose="020B0503020000020004" pitchFamily="50" charset="-127"/>
                <a:ea typeface="+mn-ea"/>
              </a:defRPr>
            </a:lvl1pPr>
            <a:lvl2pPr marL="173034" indent="-173034">
              <a:lnSpc>
                <a:spcPct val="100000"/>
              </a:lnSpc>
              <a:spcBef>
                <a:spcPts val="1200"/>
              </a:spcBef>
              <a:buClr>
                <a:srgbClr val="808080"/>
              </a:buClr>
              <a:defRPr>
                <a:solidFill>
                  <a:schemeClr val="bg2"/>
                </a:solidFill>
                <a:latin typeface="맑은 고딕" panose="020B0503020000020004" pitchFamily="50" charset="-127"/>
                <a:ea typeface="+mn-ea"/>
              </a:defRPr>
            </a:lvl2pPr>
            <a:lvl3pPr marL="514337" indent="-173034">
              <a:lnSpc>
                <a:spcPct val="100000"/>
              </a:lnSpc>
              <a:spcBef>
                <a:spcPts val="3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  <a:latin typeface="맑은 고딕" panose="020B0503020000020004" pitchFamily="50" charset="-127"/>
                <a:ea typeface="+mn-ea"/>
              </a:defRPr>
            </a:lvl3pPr>
            <a:lvl4pPr marL="855641" indent="-168271">
              <a:lnSpc>
                <a:spcPct val="100000"/>
              </a:lnSpc>
              <a:spcBef>
                <a:spcPts val="300"/>
              </a:spcBef>
              <a:buClr>
                <a:srgbClr val="808080"/>
              </a:buClr>
              <a:buFont typeface="Wingdings" panose="05000000000000000000" pitchFamily="2" charset="2"/>
              <a:buChar char="§"/>
              <a:defRPr sz="1100">
                <a:solidFill>
                  <a:schemeClr val="bg2"/>
                </a:solidFill>
                <a:latin typeface="맑은 고딕" panose="020B0503020000020004" pitchFamily="50" charset="-127"/>
                <a:ea typeface="+mn-ea"/>
              </a:defRPr>
            </a:lvl4pPr>
            <a:lvl5pPr>
              <a:lnSpc>
                <a:spcPct val="100000"/>
              </a:lnSpc>
              <a:spcBef>
                <a:spcPts val="300"/>
              </a:spcBef>
              <a:buClr>
                <a:srgbClr val="808080"/>
              </a:buClr>
              <a:defRPr sz="1400">
                <a:solidFill>
                  <a:schemeClr val="bg2"/>
                </a:solidFill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A0C49344-5A94-4BB8-B1F8-EC9EB43874D0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800600" y="971550"/>
            <a:ext cx="4057650" cy="3943350"/>
          </a:xfrm>
          <a:prstGeom prst="rect">
            <a:avLst/>
          </a:prstGeom>
        </p:spPr>
        <p:txBody>
          <a:bodyPr lIns="0" tIns="0" rIns="0" bIns="91440"/>
          <a:lstStyle>
            <a:lvl1pPr marL="0" indent="0">
              <a:lnSpc>
                <a:spcPct val="100000"/>
              </a:lnSpc>
              <a:spcBef>
                <a:spcPts val="1800"/>
              </a:spcBef>
              <a:buNone/>
              <a:defRPr sz="2000" baseline="0">
                <a:solidFill>
                  <a:schemeClr val="bg1"/>
                </a:solidFill>
                <a:latin typeface="맑은 고딕" panose="020B0503020000020004" pitchFamily="50" charset="-127"/>
                <a:ea typeface="+mn-ea"/>
              </a:defRPr>
            </a:lvl1pPr>
            <a:lvl2pPr marL="173034" indent="-173034">
              <a:lnSpc>
                <a:spcPct val="100000"/>
              </a:lnSpc>
              <a:spcBef>
                <a:spcPts val="1200"/>
              </a:spcBef>
              <a:buClr>
                <a:srgbClr val="808080"/>
              </a:buClr>
              <a:defRPr>
                <a:solidFill>
                  <a:schemeClr val="bg2"/>
                </a:solidFill>
                <a:latin typeface="맑은 고딕" panose="020B0503020000020004" pitchFamily="50" charset="-127"/>
                <a:ea typeface="+mn-ea"/>
              </a:defRPr>
            </a:lvl2pPr>
            <a:lvl3pPr marL="514337" indent="-173034">
              <a:lnSpc>
                <a:spcPct val="100000"/>
              </a:lnSpc>
              <a:spcBef>
                <a:spcPts val="3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  <a:latin typeface="맑은 고딕" panose="020B0503020000020004" pitchFamily="50" charset="-127"/>
                <a:ea typeface="+mn-ea"/>
              </a:defRPr>
            </a:lvl3pPr>
            <a:lvl4pPr marL="855641" indent="-168271">
              <a:lnSpc>
                <a:spcPct val="100000"/>
              </a:lnSpc>
              <a:spcBef>
                <a:spcPts val="300"/>
              </a:spcBef>
              <a:buClr>
                <a:srgbClr val="808080"/>
              </a:buClr>
              <a:buFont typeface="Wingdings" panose="05000000000000000000" pitchFamily="2" charset="2"/>
              <a:buChar char="§"/>
              <a:defRPr sz="1100">
                <a:solidFill>
                  <a:schemeClr val="bg2"/>
                </a:solidFill>
                <a:latin typeface="맑은 고딕" panose="020B0503020000020004" pitchFamily="50" charset="-127"/>
                <a:ea typeface="+mn-ea"/>
              </a:defRPr>
            </a:lvl4pPr>
            <a:lvl5pPr>
              <a:lnSpc>
                <a:spcPct val="100000"/>
              </a:lnSpc>
              <a:spcBef>
                <a:spcPts val="300"/>
              </a:spcBef>
              <a:buClr>
                <a:srgbClr val="808080"/>
              </a:buClr>
              <a:defRPr sz="1400">
                <a:solidFill>
                  <a:schemeClr val="bg2"/>
                </a:solidFill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</p:txBody>
      </p:sp>
      <p:sp>
        <p:nvSpPr>
          <p:cNvPr id="5" name="슬라이드 번호 개체 틀 2">
            <a:extLst>
              <a:ext uri="{FF2B5EF4-FFF2-40B4-BE49-F238E27FC236}">
                <a16:creationId xmlns:a16="http://schemas.microsoft.com/office/drawing/2014/main" id="{22E4969D-3723-4DA5-9003-ADE50186EF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543300" y="5000342"/>
            <a:ext cx="2057400" cy="92333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>
            <a:lvl1pPr>
              <a:defRPr lang="ko-KR" altLang="en-US" sz="600" smtClean="0">
                <a:solidFill>
                  <a:srgbClr val="7F7F7F"/>
                </a:solidFill>
                <a:latin typeface="Calibri" panose="020F0502020204030204" pitchFamily="34" charset="0"/>
              </a:defRPr>
            </a:lvl1pPr>
          </a:lstStyle>
          <a:p>
            <a:fld id="{5124BB0D-2DDA-460A-8986-FAABC7E022D0}" type="slidenum">
              <a:rPr lang="en-US" altLang="ko-KR" smtClean="0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6205504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00">
          <p15:clr>
            <a:srgbClr val="FBAE4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3 Columns w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987" y="228600"/>
            <a:ext cx="8577263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lang="en-US" sz="2800" dirty="0">
                <a:solidFill>
                  <a:schemeClr val="bg1"/>
                </a:solidFill>
                <a:latin typeface="맑은 고딕" panose="020B0503020000020004" pitchFamily="50" charset="-127"/>
              </a:defRPr>
            </a:lvl1pPr>
          </a:lstStyle>
          <a:p>
            <a:pPr lvl="0"/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5" name="Text Placeholder 2"/>
          <p:cNvSpPr>
            <a:spLocks noGrp="1"/>
          </p:cNvSpPr>
          <p:nvPr>
            <p:ph type="body" idx="10"/>
          </p:nvPr>
        </p:nvSpPr>
        <p:spPr>
          <a:xfrm>
            <a:off x="285750" y="971550"/>
            <a:ext cx="2686050" cy="51435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맑은 고딕" panose="020B0503020000020004" pitchFamily="50" charset="-127"/>
                <a:ea typeface="+mn-ea"/>
              </a:defRPr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228975" y="971550"/>
            <a:ext cx="2686050" cy="51435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맑은 고딕" panose="020B0503020000020004" pitchFamily="50" charset="-127"/>
                <a:ea typeface="+mn-ea"/>
              </a:defRPr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6172200" y="971550"/>
            <a:ext cx="2686050" cy="51435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맑은 고딕" panose="020B0503020000020004" pitchFamily="50" charset="-127"/>
                <a:ea typeface="+mn-ea"/>
              </a:defRPr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9" name="Content Placeholder 9"/>
          <p:cNvSpPr>
            <a:spLocks noGrp="1"/>
          </p:cNvSpPr>
          <p:nvPr>
            <p:ph sz="quarter" idx="13"/>
          </p:nvPr>
        </p:nvSpPr>
        <p:spPr>
          <a:xfrm>
            <a:off x="285750" y="1543050"/>
            <a:ext cx="2686050" cy="29718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spcBef>
                <a:spcPts val="1200"/>
              </a:spcBef>
              <a:buClr>
                <a:srgbClr val="808080"/>
              </a:buClr>
              <a:defRPr sz="1600">
                <a:solidFill>
                  <a:schemeClr val="bg2"/>
                </a:solidFill>
                <a:latin typeface="맑은 고딕" panose="020B0503020000020004" pitchFamily="50" charset="-127"/>
                <a:ea typeface="+mn-ea"/>
              </a:defRPr>
            </a:lvl1pPr>
            <a:lvl2pPr marL="514337" indent="-171446">
              <a:lnSpc>
                <a:spcPct val="100000"/>
              </a:lnSpc>
              <a:spcBef>
                <a:spcPts val="3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200">
                <a:solidFill>
                  <a:schemeClr val="bg2"/>
                </a:solidFill>
                <a:latin typeface="맑은 고딕" panose="020B0503020000020004" pitchFamily="50" charset="-127"/>
                <a:ea typeface="+mn-ea"/>
              </a:defRPr>
            </a:lvl2pPr>
            <a:lvl3pPr marL="857228" indent="-171446">
              <a:lnSpc>
                <a:spcPct val="100000"/>
              </a:lnSpc>
              <a:spcBef>
                <a:spcPts val="300"/>
              </a:spcBef>
              <a:buClr>
                <a:srgbClr val="808080"/>
              </a:buClr>
              <a:buFont typeface="Wingdings" panose="05000000000000000000" pitchFamily="2" charset="2"/>
              <a:buChar char="§"/>
              <a:defRPr sz="1050">
                <a:solidFill>
                  <a:schemeClr val="bg2"/>
                </a:solidFill>
                <a:latin typeface="맑은 고딕" panose="020B0503020000020004" pitchFamily="50" charset="-127"/>
                <a:ea typeface="+mn-ea"/>
              </a:defRPr>
            </a:lvl3pPr>
            <a:lvl4pPr marL="1200120" indent="-171446"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</a:defRPr>
            </a:lvl4pPr>
            <a:lvl5pPr marL="1543012" indent="-171446"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1"/>
          </p:nvPr>
        </p:nvSpPr>
        <p:spPr>
          <a:xfrm>
            <a:off x="3228975" y="1543050"/>
            <a:ext cx="2686050" cy="29718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spcBef>
                <a:spcPts val="1200"/>
              </a:spcBef>
              <a:buClr>
                <a:srgbClr val="808080"/>
              </a:buClr>
              <a:defRPr sz="1600">
                <a:solidFill>
                  <a:schemeClr val="bg2"/>
                </a:solidFill>
                <a:latin typeface="맑은 고딕" panose="020B0503020000020004" pitchFamily="50" charset="-127"/>
                <a:ea typeface="+mn-ea"/>
              </a:defRPr>
            </a:lvl1pPr>
            <a:lvl2pPr marL="514337" indent="-171446">
              <a:lnSpc>
                <a:spcPct val="100000"/>
              </a:lnSpc>
              <a:spcBef>
                <a:spcPts val="3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200">
                <a:solidFill>
                  <a:schemeClr val="bg2"/>
                </a:solidFill>
                <a:latin typeface="맑은 고딕" panose="020B0503020000020004" pitchFamily="50" charset="-127"/>
                <a:ea typeface="+mn-ea"/>
              </a:defRPr>
            </a:lvl2pPr>
            <a:lvl3pPr marL="857228" indent="-171446">
              <a:lnSpc>
                <a:spcPct val="100000"/>
              </a:lnSpc>
              <a:spcBef>
                <a:spcPts val="300"/>
              </a:spcBef>
              <a:buClr>
                <a:srgbClr val="808080"/>
              </a:buClr>
              <a:buFont typeface="Wingdings" panose="05000000000000000000" pitchFamily="2" charset="2"/>
              <a:buChar char="§"/>
              <a:defRPr sz="1050">
                <a:solidFill>
                  <a:schemeClr val="bg2"/>
                </a:solidFill>
                <a:latin typeface="맑은 고딕" panose="020B0503020000020004" pitchFamily="50" charset="-127"/>
                <a:ea typeface="+mn-ea"/>
              </a:defRPr>
            </a:lvl3pPr>
            <a:lvl4pPr marL="1200120" indent="-171446"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</a:defRPr>
            </a:lvl4pPr>
            <a:lvl5pPr marL="1543012" indent="-171446"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</p:txBody>
      </p:sp>
      <p:sp>
        <p:nvSpPr>
          <p:cNvPr id="11" name="Content Placeholder 9"/>
          <p:cNvSpPr>
            <a:spLocks noGrp="1"/>
          </p:cNvSpPr>
          <p:nvPr>
            <p:ph sz="quarter" idx="14"/>
          </p:nvPr>
        </p:nvSpPr>
        <p:spPr>
          <a:xfrm>
            <a:off x="6172200" y="1543050"/>
            <a:ext cx="2686050" cy="29718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spcBef>
                <a:spcPts val="1200"/>
              </a:spcBef>
              <a:buClr>
                <a:srgbClr val="808080"/>
              </a:buClr>
              <a:defRPr sz="1600">
                <a:solidFill>
                  <a:schemeClr val="bg2"/>
                </a:solidFill>
                <a:latin typeface="맑은 고딕" panose="020B0503020000020004" pitchFamily="50" charset="-127"/>
                <a:ea typeface="+mn-ea"/>
              </a:defRPr>
            </a:lvl1pPr>
            <a:lvl2pPr marL="514337" indent="-171446">
              <a:lnSpc>
                <a:spcPct val="100000"/>
              </a:lnSpc>
              <a:spcBef>
                <a:spcPts val="3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200">
                <a:solidFill>
                  <a:schemeClr val="bg2"/>
                </a:solidFill>
                <a:latin typeface="맑은 고딕" panose="020B0503020000020004" pitchFamily="50" charset="-127"/>
                <a:ea typeface="+mn-ea"/>
              </a:defRPr>
            </a:lvl2pPr>
            <a:lvl3pPr marL="857228" indent="-171446">
              <a:lnSpc>
                <a:spcPct val="100000"/>
              </a:lnSpc>
              <a:spcBef>
                <a:spcPts val="300"/>
              </a:spcBef>
              <a:buClr>
                <a:srgbClr val="808080"/>
              </a:buClr>
              <a:buFont typeface="Wingdings" panose="05000000000000000000" pitchFamily="2" charset="2"/>
              <a:buChar char="§"/>
              <a:defRPr sz="1050">
                <a:solidFill>
                  <a:schemeClr val="bg2"/>
                </a:solidFill>
                <a:latin typeface="맑은 고딕" panose="020B0503020000020004" pitchFamily="50" charset="-127"/>
                <a:ea typeface="+mn-ea"/>
              </a:defRPr>
            </a:lvl3pPr>
            <a:lvl4pPr marL="1200120" indent="-171446"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</a:defRPr>
            </a:lvl4pPr>
            <a:lvl5pPr marL="1543012" indent="-171446"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</p:txBody>
      </p:sp>
      <p:sp>
        <p:nvSpPr>
          <p:cNvPr id="12" name="슬라이드 번호 개체 틀 2">
            <a:extLst>
              <a:ext uri="{FF2B5EF4-FFF2-40B4-BE49-F238E27FC236}">
                <a16:creationId xmlns:a16="http://schemas.microsoft.com/office/drawing/2014/main" id="{0E257178-A965-406A-B224-017DE145A5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543300" y="5000342"/>
            <a:ext cx="2057400" cy="92333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>
            <a:lvl1pPr>
              <a:defRPr lang="ko-KR" altLang="en-US" sz="600" smtClean="0">
                <a:solidFill>
                  <a:srgbClr val="7F7F7F"/>
                </a:solidFill>
                <a:latin typeface="Calibri" panose="020F0502020204030204" pitchFamily="34" charset="0"/>
              </a:defRPr>
            </a:lvl1pPr>
          </a:lstStyle>
          <a:p>
            <a:fld id="{5124BB0D-2DDA-460A-8986-FAABC7E022D0}" type="slidenum">
              <a:rPr lang="en-US" altLang="ko-KR" smtClean="0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0723962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72">
          <p15:clr>
            <a:srgbClr val="FBAE4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Cover">
    <p:bg>
      <p:bgPr>
        <a:gradFill>
          <a:gsLst>
            <a:gs pos="0">
              <a:schemeClr val="accent6"/>
            </a:gs>
            <a:gs pos="26000">
              <a:schemeClr val="bg1"/>
            </a:gs>
            <a:gs pos="100000">
              <a:schemeClr val="accent1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10344EF7-FB04-41A4-900F-48EC95C6F3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5750" y="1162234"/>
            <a:ext cx="8572500" cy="747897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algn="l">
              <a:defRPr sz="540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A67014B0-AEAB-4CC8-BCED-661FF1CA27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5750" y="2057401"/>
            <a:ext cx="8572500" cy="1241822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ko-KR" altLang="en-US"/>
              <a:t>클릭하여 마스터 부제목 스타일 편집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433908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_Bulleted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319" y="265272"/>
            <a:ext cx="7955280" cy="64008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content page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274321" y="1280160"/>
            <a:ext cx="7955279" cy="3200400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73060" indent="-231764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 baseline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520363460"/>
      </p:ext>
    </p:extLst>
  </p:cSld>
  <p:clrMapOvr>
    <a:masterClrMapping/>
  </p:clrMapOvr>
  <p:transition spd="med">
    <p:wipe dir="r"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285750" y="414337"/>
            <a:ext cx="7486650" cy="1495794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algn="l">
              <a:defRPr sz="540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285750" y="2057400"/>
            <a:ext cx="7486650" cy="1241822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pic>
        <p:nvPicPr>
          <p:cNvPr id="6" name="Picture 3">
            <a:extLst>
              <a:ext uri="{FF2B5EF4-FFF2-40B4-BE49-F238E27FC236}">
                <a16:creationId xmlns:a16="http://schemas.microsoft.com/office/drawing/2014/main" id="{F110A93A-D4D7-4A26-9C3A-A3A0DAEA424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2366" y="4375512"/>
            <a:ext cx="2728167" cy="353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925223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over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5750" y="414337"/>
            <a:ext cx="7486650" cy="1495794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algn="l">
              <a:defRPr sz="540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5750" y="2057400"/>
            <a:ext cx="7486650" cy="1241822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pic>
        <p:nvPicPr>
          <p:cNvPr id="6" name="Picture 3">
            <a:extLst>
              <a:ext uri="{FF2B5EF4-FFF2-40B4-BE49-F238E27FC236}">
                <a16:creationId xmlns:a16="http://schemas.microsoft.com/office/drawing/2014/main" id="{07C39749-C9BC-4866-BB4C-2A352219497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2366" y="4375512"/>
            <a:ext cx="2728167" cy="353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8693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2">
          <p15:clr>
            <a:srgbClr val="FBAE40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over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5750" y="414337"/>
            <a:ext cx="7486650" cy="1495794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algn="l">
              <a:defRPr sz="540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5750" y="2057400"/>
            <a:ext cx="7486650" cy="1241822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pic>
        <p:nvPicPr>
          <p:cNvPr id="6" name="Picture 3">
            <a:extLst>
              <a:ext uri="{FF2B5EF4-FFF2-40B4-BE49-F238E27FC236}">
                <a16:creationId xmlns:a16="http://schemas.microsoft.com/office/drawing/2014/main" id="{0A128BBF-F66B-4217-AEFC-8E393DDAB63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2366" y="4375512"/>
            <a:ext cx="2728167" cy="353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710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2">
          <p15:clr>
            <a:srgbClr val="FBAE40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over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5750" y="414337"/>
            <a:ext cx="7486650" cy="1495794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algn="l">
              <a:defRPr sz="540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5750" y="2057400"/>
            <a:ext cx="7486650" cy="1241822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pic>
        <p:nvPicPr>
          <p:cNvPr id="6" name="Picture 3">
            <a:extLst>
              <a:ext uri="{FF2B5EF4-FFF2-40B4-BE49-F238E27FC236}">
                <a16:creationId xmlns:a16="http://schemas.microsoft.com/office/drawing/2014/main" id="{EFB8250D-38C2-4098-9704-1F8CB395EBE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2366" y="4375512"/>
            <a:ext cx="2728167" cy="353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287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2">
          <p15:clr>
            <a:srgbClr val="FBAE4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over 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5750" y="414337"/>
            <a:ext cx="7486650" cy="1495794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algn="l">
              <a:defRPr sz="540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5750" y="2057400"/>
            <a:ext cx="7486650" cy="1241822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pic>
        <p:nvPicPr>
          <p:cNvPr id="5" name="Picture 3">
            <a:extLst>
              <a:ext uri="{FF2B5EF4-FFF2-40B4-BE49-F238E27FC236}">
                <a16:creationId xmlns:a16="http://schemas.microsoft.com/office/drawing/2014/main" id="{70ACA42F-2B27-4D8F-8282-E2D7716B89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2366" y="4375512"/>
            <a:ext cx="2728167" cy="353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9865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2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50" y="228600"/>
            <a:ext cx="8572500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5750" y="1200150"/>
            <a:ext cx="8572500" cy="3314700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100000"/>
              </a:lnSpc>
              <a:spcBef>
                <a:spcPts val="1200"/>
              </a:spcBef>
              <a:buClr>
                <a:srgbClr val="808080"/>
              </a:buClr>
              <a:buFont typeface="Arial" panose="020B0604020202020204" pitchFamily="34" charset="0"/>
              <a:buChar char="•"/>
              <a:defRPr sz="18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514350" indent="-171450">
              <a:lnSpc>
                <a:spcPct val="100000"/>
              </a:lnSpc>
              <a:spcBef>
                <a:spcPts val="3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800100" indent="-114300">
              <a:lnSpc>
                <a:spcPct val="100000"/>
              </a:lnSpc>
              <a:spcBef>
                <a:spcPts val="300"/>
              </a:spcBef>
              <a:buClr>
                <a:srgbClr val="808080"/>
              </a:buClr>
              <a:buFont typeface="Arial" panose="020B0604020202020204" pitchFamily="34" charset="0"/>
              <a:buChar char="▪"/>
              <a:defRPr sz="11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200150" indent="-171450">
              <a:lnSpc>
                <a:spcPct val="100000"/>
              </a:lnSpc>
              <a:spcBef>
                <a:spcPts val="300"/>
              </a:spcBef>
              <a:buClr>
                <a:schemeClr val="bg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900"/>
            </a:lvl4pPr>
            <a:lvl5pPr marL="1543050" indent="-171450">
              <a:lnSpc>
                <a:spcPct val="100000"/>
              </a:lnSpc>
              <a:spcBef>
                <a:spcPts val="300"/>
              </a:spcBef>
              <a:buClr>
                <a:schemeClr val="bg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A26C894A-0C60-463C-8A69-0F108981A6A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9827" y="62106"/>
            <a:ext cx="986212" cy="563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38985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50" y="228600"/>
            <a:ext cx="8572500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0610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4">
          <p15:clr>
            <a:srgbClr val="FBAE40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50" y="228600"/>
            <a:ext cx="8572500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5750" y="685800"/>
            <a:ext cx="8572500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91805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32">
          <p15:clr>
            <a:srgbClr val="FBAE40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50" y="228600"/>
            <a:ext cx="8572500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5750" y="1200150"/>
            <a:ext cx="8572500" cy="3314700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100000"/>
              </a:lnSpc>
              <a:spcBef>
                <a:spcPts val="1200"/>
              </a:spcBef>
              <a:buClr>
                <a:srgbClr val="808080"/>
              </a:buClr>
              <a:buFont typeface="Arial" panose="020B0604020202020204" pitchFamily="34" charset="0"/>
              <a:buChar char="•"/>
              <a:defRPr sz="18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514350" indent="-171450">
              <a:lnSpc>
                <a:spcPct val="100000"/>
              </a:lnSpc>
              <a:spcBef>
                <a:spcPts val="3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800100" indent="-114300">
              <a:lnSpc>
                <a:spcPct val="100000"/>
              </a:lnSpc>
              <a:spcBef>
                <a:spcPts val="300"/>
              </a:spcBef>
              <a:buClr>
                <a:srgbClr val="808080"/>
              </a:buClr>
              <a:buFont typeface="Arial" panose="020B0604020202020204" pitchFamily="34" charset="0"/>
              <a:buChar char="▪"/>
              <a:defRPr sz="11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200150" indent="-171450">
              <a:lnSpc>
                <a:spcPct val="100000"/>
              </a:lnSpc>
              <a:spcBef>
                <a:spcPts val="300"/>
              </a:spcBef>
              <a:buClr>
                <a:schemeClr val="bg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900"/>
            </a:lvl4pPr>
            <a:lvl5pPr marL="1543050" indent="-171450">
              <a:lnSpc>
                <a:spcPct val="100000"/>
              </a:lnSpc>
              <a:spcBef>
                <a:spcPts val="300"/>
              </a:spcBef>
              <a:buClr>
                <a:schemeClr val="bg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900"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</p:txBody>
      </p:sp>
    </p:spTree>
    <p:extLst>
      <p:ext uri="{BB962C8B-B14F-4D97-AF65-F5344CB8AC3E}">
        <p14:creationId xmlns:p14="http://schemas.microsoft.com/office/powerpoint/2010/main" val="10917839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4">
          <p15:clr>
            <a:srgbClr val="FBAE40"/>
          </p15:clr>
        </p15:guide>
        <p15:guide id="2" orient="horz" pos="756">
          <p15:clr>
            <a:srgbClr val="FBAE40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Sub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50" y="228600"/>
            <a:ext cx="8572500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5750" y="685800"/>
            <a:ext cx="8572500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0"/>
          </p:nvPr>
        </p:nvSpPr>
        <p:spPr>
          <a:xfrm>
            <a:off x="285750" y="1200150"/>
            <a:ext cx="8572500" cy="3314700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100000"/>
              </a:lnSpc>
              <a:spcBef>
                <a:spcPts val="1200"/>
              </a:spcBef>
              <a:buClr>
                <a:srgbClr val="808080"/>
              </a:buClr>
              <a:buFont typeface="Arial" panose="020B0604020202020204" pitchFamily="34" charset="0"/>
              <a:buChar char="•"/>
              <a:defRPr sz="18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514350" indent="-171450">
              <a:lnSpc>
                <a:spcPct val="100000"/>
              </a:lnSpc>
              <a:spcBef>
                <a:spcPts val="3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800100" indent="-114300">
              <a:lnSpc>
                <a:spcPct val="100000"/>
              </a:lnSpc>
              <a:spcBef>
                <a:spcPts val="300"/>
              </a:spcBef>
              <a:buClr>
                <a:srgbClr val="808080"/>
              </a:buClr>
              <a:buFont typeface="Arial" panose="020B0604020202020204" pitchFamily="34" charset="0"/>
              <a:buChar char="▪"/>
              <a:defRPr sz="11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200150" indent="-171450">
              <a:lnSpc>
                <a:spcPct val="100000"/>
              </a:lnSpc>
              <a:spcBef>
                <a:spcPts val="300"/>
              </a:spcBef>
              <a:buClr>
                <a:schemeClr val="bg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900"/>
            </a:lvl4pPr>
            <a:lvl5pPr marL="1543050" indent="-171450">
              <a:lnSpc>
                <a:spcPct val="100000"/>
              </a:lnSpc>
              <a:spcBef>
                <a:spcPts val="300"/>
              </a:spcBef>
              <a:buClr>
                <a:schemeClr val="bg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900"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</p:txBody>
      </p:sp>
    </p:spTree>
    <p:extLst>
      <p:ext uri="{BB962C8B-B14F-4D97-AF65-F5344CB8AC3E}">
        <p14:creationId xmlns:p14="http://schemas.microsoft.com/office/powerpoint/2010/main" val="36790540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32">
          <p15:clr>
            <a:srgbClr val="FBAE40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986" y="228600"/>
            <a:ext cx="8577263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lang="en-US" sz="2800" dirty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85750" y="1200150"/>
            <a:ext cx="4057650" cy="3263504"/>
          </a:xfrm>
          <a:prstGeom prst="rect">
            <a:avLst/>
          </a:prstGeom>
        </p:spPr>
        <p:txBody>
          <a:bodyPr lIns="0" tIns="0" rIns="0" bIns="0"/>
          <a:lstStyle>
            <a:lvl1pPr>
              <a:buClr>
                <a:srgbClr val="808080"/>
              </a:buClr>
              <a:defRPr lang="en-US" sz="1800" dirty="0" smtClean="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>
              <a:buClr>
                <a:srgbClr val="808080"/>
              </a:buClr>
              <a:defRPr lang="en-US" sz="1400" dirty="0" smtClean="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>
              <a:buClr>
                <a:srgbClr val="808080"/>
              </a:buClr>
              <a:defRPr lang="en-US" sz="1100" dirty="0" smtClean="0">
                <a:solidFill>
                  <a:schemeClr val="bg2"/>
                </a:solidFill>
                <a:latin typeface="Arial" panose="020B0604020202020204" pitchFamily="34" charset="0"/>
              </a:defRPr>
            </a:lvl3pPr>
          </a:lstStyle>
          <a:p>
            <a:pPr lvl="0">
              <a:lnSpc>
                <a:spcPct val="100000"/>
              </a:lnSpc>
              <a:spcBef>
                <a:spcPts val="1200"/>
              </a:spcBef>
              <a:buClr>
                <a:srgbClr val="808080"/>
              </a:buClr>
            </a:pPr>
            <a:r>
              <a:rPr lang="ko-KR" altLang="en-US"/>
              <a:t>마스터 텍스트 스타일을 편집합니다</a:t>
            </a:r>
          </a:p>
          <a:p>
            <a:pPr lvl="1">
              <a:lnSpc>
                <a:spcPct val="100000"/>
              </a:lnSpc>
              <a:spcBef>
                <a:spcPts val="1200"/>
              </a:spcBef>
              <a:buClr>
                <a:srgbClr val="808080"/>
              </a:buClr>
            </a:pPr>
            <a:r>
              <a:rPr lang="ko-KR" altLang="en-US"/>
              <a:t>둘째 수준</a:t>
            </a:r>
          </a:p>
          <a:p>
            <a:pPr lvl="2">
              <a:lnSpc>
                <a:spcPct val="100000"/>
              </a:lnSpc>
              <a:spcBef>
                <a:spcPts val="1200"/>
              </a:spcBef>
              <a:buClr>
                <a:srgbClr val="808080"/>
              </a:buClr>
            </a:pPr>
            <a:r>
              <a:rPr lang="ko-KR" altLang="en-US"/>
              <a:t>셋째 수준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00600" y="1209675"/>
            <a:ext cx="4057650" cy="3263504"/>
          </a:xfrm>
          <a:prstGeom prst="rect">
            <a:avLst/>
          </a:prstGeom>
        </p:spPr>
        <p:txBody>
          <a:bodyPr lIns="0" tIns="0" rIns="0" bIns="0"/>
          <a:lstStyle>
            <a:lvl1pPr>
              <a:buClr>
                <a:srgbClr val="808080"/>
              </a:buClr>
              <a:defRPr lang="en-US" sz="1800" dirty="0" smtClean="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>
              <a:buClr>
                <a:srgbClr val="808080"/>
              </a:buClr>
              <a:defRPr lang="en-US" sz="1400" dirty="0" smtClean="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>
              <a:buClr>
                <a:srgbClr val="808080"/>
              </a:buClr>
              <a:defRPr lang="en-US" sz="1100" dirty="0" smtClean="0">
                <a:solidFill>
                  <a:schemeClr val="bg2"/>
                </a:solidFill>
                <a:latin typeface="Arial" panose="020B0604020202020204" pitchFamily="34" charset="0"/>
              </a:defRPr>
            </a:lvl3pPr>
          </a:lstStyle>
          <a:p>
            <a:pPr lvl="0">
              <a:lnSpc>
                <a:spcPct val="100000"/>
              </a:lnSpc>
              <a:spcBef>
                <a:spcPts val="1200"/>
              </a:spcBef>
              <a:buClr>
                <a:srgbClr val="808080"/>
              </a:buClr>
            </a:pPr>
            <a:r>
              <a:rPr lang="ko-KR" altLang="en-US"/>
              <a:t>마스터 텍스트 스타일을 편집합니다</a:t>
            </a:r>
          </a:p>
          <a:p>
            <a:pPr lvl="1">
              <a:lnSpc>
                <a:spcPct val="100000"/>
              </a:lnSpc>
              <a:spcBef>
                <a:spcPts val="1200"/>
              </a:spcBef>
              <a:buClr>
                <a:srgbClr val="808080"/>
              </a:buClr>
            </a:pPr>
            <a:r>
              <a:rPr lang="ko-KR" altLang="en-US"/>
              <a:t>둘째 수준</a:t>
            </a:r>
          </a:p>
          <a:p>
            <a:pPr lvl="2">
              <a:lnSpc>
                <a:spcPct val="100000"/>
              </a:lnSpc>
              <a:spcBef>
                <a:spcPts val="1200"/>
              </a:spcBef>
              <a:buClr>
                <a:srgbClr val="808080"/>
              </a:buClr>
            </a:pPr>
            <a:r>
              <a:rPr lang="ko-KR" altLang="en-US"/>
              <a:t>셋째 수준</a:t>
            </a:r>
          </a:p>
        </p:txBody>
      </p:sp>
    </p:spTree>
    <p:extLst>
      <p:ext uri="{BB962C8B-B14F-4D97-AF65-F5344CB8AC3E}">
        <p14:creationId xmlns:p14="http://schemas.microsoft.com/office/powerpoint/2010/main" val="8481677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56">
          <p15:clr>
            <a:srgbClr val="FBAE40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 w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986" y="228600"/>
            <a:ext cx="8577263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lang="en-US" sz="2800" dirty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85750" y="1419225"/>
            <a:ext cx="4057650" cy="3057525"/>
          </a:xfrm>
          <a:prstGeom prst="rect">
            <a:avLst/>
          </a:prstGeom>
        </p:spPr>
        <p:txBody>
          <a:bodyPr lIns="0" tIns="0" rIns="0" bIns="0"/>
          <a:lstStyle>
            <a:lvl1pPr>
              <a:buClr>
                <a:srgbClr val="808080"/>
              </a:buClr>
              <a:defRPr lang="en-US" sz="1800" dirty="0" smtClean="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>
              <a:buClr>
                <a:srgbClr val="808080"/>
              </a:buClr>
              <a:defRPr lang="en-US" sz="1400" dirty="0" smtClean="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>
              <a:buClr>
                <a:srgbClr val="808080"/>
              </a:buClr>
              <a:defRPr lang="en-US" sz="1100" dirty="0" smtClean="0">
                <a:solidFill>
                  <a:schemeClr val="bg2"/>
                </a:solidFill>
                <a:latin typeface="Arial" panose="020B0604020202020204" pitchFamily="34" charset="0"/>
              </a:defRPr>
            </a:lvl3pPr>
          </a:lstStyle>
          <a:p>
            <a:pPr lvl="0">
              <a:lnSpc>
                <a:spcPct val="100000"/>
              </a:lnSpc>
              <a:spcBef>
                <a:spcPts val="1200"/>
              </a:spcBef>
              <a:buClr>
                <a:srgbClr val="808080"/>
              </a:buClr>
            </a:pPr>
            <a:r>
              <a:rPr lang="ko-KR" altLang="en-US"/>
              <a:t>마스터 텍스트 스타일을 편집합니다</a:t>
            </a:r>
          </a:p>
          <a:p>
            <a:pPr lvl="1">
              <a:lnSpc>
                <a:spcPct val="100000"/>
              </a:lnSpc>
              <a:spcBef>
                <a:spcPts val="1200"/>
              </a:spcBef>
              <a:buClr>
                <a:srgbClr val="808080"/>
              </a:buClr>
            </a:pPr>
            <a:r>
              <a:rPr lang="ko-KR" altLang="en-US"/>
              <a:t>둘째 수준</a:t>
            </a:r>
          </a:p>
          <a:p>
            <a:pPr lvl="2">
              <a:lnSpc>
                <a:spcPct val="100000"/>
              </a:lnSpc>
              <a:spcBef>
                <a:spcPts val="1200"/>
              </a:spcBef>
              <a:buClr>
                <a:srgbClr val="808080"/>
              </a:buClr>
            </a:pPr>
            <a:r>
              <a:rPr lang="ko-KR" altLang="en-US"/>
              <a:t>셋째 수준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00600" y="1428750"/>
            <a:ext cx="4057650" cy="3057525"/>
          </a:xfrm>
          <a:prstGeom prst="rect">
            <a:avLst/>
          </a:prstGeom>
        </p:spPr>
        <p:txBody>
          <a:bodyPr lIns="0" tIns="0" rIns="0" bIns="0"/>
          <a:lstStyle>
            <a:lvl1pPr>
              <a:buClr>
                <a:srgbClr val="808080"/>
              </a:buClr>
              <a:defRPr lang="en-US" sz="1800" dirty="0" smtClean="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>
              <a:buClr>
                <a:srgbClr val="808080"/>
              </a:buClr>
              <a:defRPr lang="en-US" sz="1400" dirty="0" smtClean="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>
              <a:buClr>
                <a:srgbClr val="808080"/>
              </a:buClr>
              <a:defRPr lang="en-US" sz="1100" dirty="0" smtClean="0">
                <a:solidFill>
                  <a:schemeClr val="bg2"/>
                </a:solidFill>
                <a:latin typeface="Arial" panose="020B0604020202020204" pitchFamily="34" charset="0"/>
              </a:defRPr>
            </a:lvl3pPr>
          </a:lstStyle>
          <a:p>
            <a:pPr lvl="0">
              <a:lnSpc>
                <a:spcPct val="100000"/>
              </a:lnSpc>
              <a:spcBef>
                <a:spcPts val="1200"/>
              </a:spcBef>
              <a:buClr>
                <a:srgbClr val="808080"/>
              </a:buClr>
            </a:pPr>
            <a:r>
              <a:rPr lang="ko-KR" altLang="en-US"/>
              <a:t>마스터 텍스트 스타일을 편집합니다</a:t>
            </a:r>
          </a:p>
          <a:p>
            <a:pPr lvl="1">
              <a:lnSpc>
                <a:spcPct val="100000"/>
              </a:lnSpc>
              <a:spcBef>
                <a:spcPts val="1200"/>
              </a:spcBef>
              <a:buClr>
                <a:srgbClr val="808080"/>
              </a:buClr>
            </a:pPr>
            <a:r>
              <a:rPr lang="ko-KR" altLang="en-US"/>
              <a:t>둘째 수준</a:t>
            </a:r>
          </a:p>
          <a:p>
            <a:pPr lvl="2">
              <a:lnSpc>
                <a:spcPct val="100000"/>
              </a:lnSpc>
              <a:spcBef>
                <a:spcPts val="1200"/>
              </a:spcBef>
              <a:buClr>
                <a:srgbClr val="808080"/>
              </a:buClr>
            </a:pPr>
            <a:r>
              <a:rPr lang="ko-KR" altLang="en-US"/>
              <a:t>셋째 수준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idx="10"/>
          </p:nvPr>
        </p:nvSpPr>
        <p:spPr>
          <a:xfrm>
            <a:off x="285750" y="971550"/>
            <a:ext cx="4057650" cy="28575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buNone/>
              <a:defRPr sz="2000" b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80617" y="971550"/>
            <a:ext cx="4077633" cy="28575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buNone/>
              <a:defRPr sz="2000" b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22216929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12">
          <p15:clr>
            <a:srgbClr val="FBAE40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 w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986" y="228600"/>
            <a:ext cx="8577263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lang="en-US" sz="2800" dirty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85750" y="1543050"/>
            <a:ext cx="2686050" cy="3057525"/>
          </a:xfrm>
          <a:prstGeom prst="rect">
            <a:avLst/>
          </a:prstGeom>
        </p:spPr>
        <p:txBody>
          <a:bodyPr lIns="0" tIns="0" rIns="0" bIns="0"/>
          <a:lstStyle>
            <a:lvl1pPr>
              <a:buClr>
                <a:srgbClr val="808080"/>
              </a:buClr>
              <a:defRPr lang="en-US" sz="1600" dirty="0" smtClean="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>
              <a:buClr>
                <a:srgbClr val="808080"/>
              </a:buClr>
              <a:defRPr lang="en-US" sz="1200" dirty="0" smtClean="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>
              <a:buClr>
                <a:srgbClr val="808080"/>
              </a:buClr>
              <a:defRPr lang="en-US" sz="1050" dirty="0" smtClean="0">
                <a:solidFill>
                  <a:schemeClr val="bg2"/>
                </a:solidFill>
                <a:latin typeface="Arial" panose="020B0604020202020204" pitchFamily="34" charset="0"/>
              </a:defRPr>
            </a:lvl3pPr>
          </a:lstStyle>
          <a:p>
            <a:pPr lvl="0">
              <a:lnSpc>
                <a:spcPct val="100000"/>
              </a:lnSpc>
              <a:spcBef>
                <a:spcPts val="1200"/>
              </a:spcBef>
              <a:buClr>
                <a:srgbClr val="808080"/>
              </a:buClr>
            </a:pPr>
            <a:r>
              <a:rPr lang="ko-KR" altLang="en-US"/>
              <a:t>마스터 텍스트 스타일을 편집합니다</a:t>
            </a:r>
          </a:p>
          <a:p>
            <a:pPr lvl="1">
              <a:lnSpc>
                <a:spcPct val="100000"/>
              </a:lnSpc>
              <a:spcBef>
                <a:spcPts val="1200"/>
              </a:spcBef>
              <a:buClr>
                <a:srgbClr val="808080"/>
              </a:buClr>
            </a:pPr>
            <a:r>
              <a:rPr lang="ko-KR" altLang="en-US"/>
              <a:t>둘째 수준</a:t>
            </a:r>
          </a:p>
          <a:p>
            <a:pPr lvl="2">
              <a:lnSpc>
                <a:spcPct val="100000"/>
              </a:lnSpc>
              <a:spcBef>
                <a:spcPts val="1200"/>
              </a:spcBef>
              <a:buClr>
                <a:srgbClr val="808080"/>
              </a:buClr>
            </a:pPr>
            <a:r>
              <a:rPr lang="ko-KR" altLang="en-US"/>
              <a:t>셋째 수준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228975" y="1543050"/>
            <a:ext cx="2686050" cy="3057525"/>
          </a:xfrm>
          <a:prstGeom prst="rect">
            <a:avLst/>
          </a:prstGeom>
        </p:spPr>
        <p:txBody>
          <a:bodyPr lIns="0" tIns="0" rIns="0" bIns="0"/>
          <a:lstStyle>
            <a:lvl1pPr>
              <a:buClr>
                <a:srgbClr val="808080"/>
              </a:buClr>
              <a:defRPr lang="en-US" sz="1600" dirty="0" smtClean="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>
              <a:buClr>
                <a:srgbClr val="808080"/>
              </a:buClr>
              <a:defRPr lang="en-US" sz="1200" dirty="0" smtClean="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>
              <a:buClr>
                <a:srgbClr val="808080"/>
              </a:buClr>
              <a:defRPr lang="en-US" sz="1050" dirty="0" smtClean="0">
                <a:solidFill>
                  <a:schemeClr val="bg2"/>
                </a:solidFill>
                <a:latin typeface="Arial" panose="020B0604020202020204" pitchFamily="34" charset="0"/>
              </a:defRPr>
            </a:lvl3pPr>
          </a:lstStyle>
          <a:p>
            <a:pPr lvl="0">
              <a:lnSpc>
                <a:spcPct val="100000"/>
              </a:lnSpc>
              <a:spcBef>
                <a:spcPts val="1200"/>
              </a:spcBef>
              <a:buClr>
                <a:srgbClr val="808080"/>
              </a:buClr>
            </a:pPr>
            <a:r>
              <a:rPr lang="ko-KR" altLang="en-US"/>
              <a:t>마스터 텍스트 스타일을 편집합니다</a:t>
            </a:r>
          </a:p>
          <a:p>
            <a:pPr lvl="1">
              <a:lnSpc>
                <a:spcPct val="100000"/>
              </a:lnSpc>
              <a:spcBef>
                <a:spcPts val="1200"/>
              </a:spcBef>
              <a:buClr>
                <a:srgbClr val="808080"/>
              </a:buClr>
            </a:pPr>
            <a:r>
              <a:rPr lang="ko-KR" altLang="en-US"/>
              <a:t>둘째 수준</a:t>
            </a:r>
          </a:p>
          <a:p>
            <a:pPr lvl="2">
              <a:lnSpc>
                <a:spcPct val="100000"/>
              </a:lnSpc>
              <a:spcBef>
                <a:spcPts val="1200"/>
              </a:spcBef>
              <a:buClr>
                <a:srgbClr val="808080"/>
              </a:buClr>
            </a:pPr>
            <a:r>
              <a:rPr lang="ko-KR" altLang="en-US"/>
              <a:t>셋째 수준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idx="10"/>
          </p:nvPr>
        </p:nvSpPr>
        <p:spPr>
          <a:xfrm>
            <a:off x="285750" y="971550"/>
            <a:ext cx="2686050" cy="28575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200400" y="971550"/>
            <a:ext cx="2686050" cy="28575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half" idx="11"/>
          </p:nvPr>
        </p:nvSpPr>
        <p:spPr>
          <a:xfrm>
            <a:off x="6172200" y="1543050"/>
            <a:ext cx="2686050" cy="3057525"/>
          </a:xfrm>
          <a:prstGeom prst="rect">
            <a:avLst/>
          </a:prstGeom>
        </p:spPr>
        <p:txBody>
          <a:bodyPr lIns="0" tIns="0" rIns="0" bIns="0"/>
          <a:lstStyle>
            <a:lvl1pPr>
              <a:buClr>
                <a:srgbClr val="808080"/>
              </a:buClr>
              <a:defRPr lang="en-US" sz="1600" dirty="0" smtClean="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>
              <a:buClr>
                <a:srgbClr val="808080"/>
              </a:buClr>
              <a:defRPr lang="en-US" sz="1200" dirty="0" smtClean="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>
              <a:buClr>
                <a:srgbClr val="808080"/>
              </a:buClr>
              <a:defRPr lang="en-US" sz="1050" dirty="0" smtClean="0">
                <a:solidFill>
                  <a:schemeClr val="bg2"/>
                </a:solidFill>
                <a:latin typeface="Arial" panose="020B0604020202020204" pitchFamily="34" charset="0"/>
              </a:defRPr>
            </a:lvl3pPr>
          </a:lstStyle>
          <a:p>
            <a:pPr lvl="0">
              <a:lnSpc>
                <a:spcPct val="100000"/>
              </a:lnSpc>
              <a:spcBef>
                <a:spcPts val="1200"/>
              </a:spcBef>
              <a:buClr>
                <a:srgbClr val="808080"/>
              </a:buClr>
            </a:pPr>
            <a:r>
              <a:rPr lang="ko-KR" altLang="en-US"/>
              <a:t>마스터 텍스트 스타일을 편집합니다</a:t>
            </a:r>
          </a:p>
          <a:p>
            <a:pPr lvl="1">
              <a:lnSpc>
                <a:spcPct val="100000"/>
              </a:lnSpc>
              <a:spcBef>
                <a:spcPts val="1200"/>
              </a:spcBef>
              <a:buClr>
                <a:srgbClr val="808080"/>
              </a:buClr>
            </a:pPr>
            <a:r>
              <a:rPr lang="ko-KR" altLang="en-US"/>
              <a:t>둘째 수준</a:t>
            </a:r>
          </a:p>
          <a:p>
            <a:pPr lvl="2">
              <a:lnSpc>
                <a:spcPct val="100000"/>
              </a:lnSpc>
              <a:spcBef>
                <a:spcPts val="1200"/>
              </a:spcBef>
              <a:buClr>
                <a:srgbClr val="808080"/>
              </a:buClr>
            </a:pPr>
            <a:r>
              <a:rPr lang="ko-KR" altLang="en-US"/>
              <a:t>셋째 수준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6152217" y="971550"/>
            <a:ext cx="2686050" cy="28575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23830825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12">
          <p15:clr>
            <a:srgbClr val="FBAE40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02247210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50" y="1823853"/>
            <a:ext cx="7886700" cy="1495794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>
              <a:defRPr sz="540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BD4C7570-FC15-45E9-BB8C-22ED53E9CBB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7191" y="4837444"/>
            <a:ext cx="1080884" cy="140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932386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Gray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50" y="1823853"/>
            <a:ext cx="7886700" cy="1495794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>
              <a:defRPr sz="540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D64F963B-B8D8-4AFB-98BE-091D3CBFAB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7191" y="4837444"/>
            <a:ext cx="1080884" cy="140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8510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50" y="228600"/>
            <a:ext cx="8572500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5750" y="641806"/>
            <a:ext cx="8572500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0"/>
          </p:nvPr>
        </p:nvSpPr>
        <p:spPr>
          <a:xfrm>
            <a:off x="285750" y="1200150"/>
            <a:ext cx="8572500" cy="3314700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100000"/>
              </a:lnSpc>
              <a:spcBef>
                <a:spcPts val="1200"/>
              </a:spcBef>
              <a:buClr>
                <a:srgbClr val="808080"/>
              </a:buClr>
              <a:buFont typeface="Arial" panose="020B0604020202020204" pitchFamily="34" charset="0"/>
              <a:buChar char="•"/>
              <a:defRPr sz="18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514350" indent="-171450">
              <a:lnSpc>
                <a:spcPct val="100000"/>
              </a:lnSpc>
              <a:spcBef>
                <a:spcPts val="3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800100" indent="-114300">
              <a:lnSpc>
                <a:spcPct val="100000"/>
              </a:lnSpc>
              <a:spcBef>
                <a:spcPts val="300"/>
              </a:spcBef>
              <a:buClr>
                <a:srgbClr val="808080"/>
              </a:buClr>
              <a:buFont typeface="Arial" panose="020B0604020202020204" pitchFamily="34" charset="0"/>
              <a:buChar char="▪"/>
              <a:defRPr sz="11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200150" indent="-171450">
              <a:lnSpc>
                <a:spcPct val="100000"/>
              </a:lnSpc>
              <a:spcBef>
                <a:spcPts val="300"/>
              </a:spcBef>
              <a:buClr>
                <a:schemeClr val="bg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900"/>
            </a:lvl4pPr>
            <a:lvl5pPr marL="1543050" indent="-171450">
              <a:lnSpc>
                <a:spcPct val="100000"/>
              </a:lnSpc>
              <a:spcBef>
                <a:spcPts val="300"/>
              </a:spcBef>
              <a:buClr>
                <a:schemeClr val="bg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50689597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50" y="1823853"/>
            <a:ext cx="7886700" cy="1495794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>
              <a:defRPr sz="540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B1543B04-289B-439C-81FA-27FCC84AA0C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7191" y="4837444"/>
            <a:ext cx="1080884" cy="140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990224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50" y="1823853"/>
            <a:ext cx="7886700" cy="1495794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>
              <a:defRPr sz="5400">
                <a:solidFill>
                  <a:schemeClr val="tx2"/>
                </a:solidFill>
                <a:effectLst>
                  <a:glow rad="127000">
                    <a:schemeClr val="bg2">
                      <a:alpha val="20000"/>
                    </a:schemeClr>
                  </a:glow>
                </a:effectLst>
                <a:latin typeface="Arial" panose="020B0604020202020204" pitchFamily="34" charset="0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AEDC41-F52F-4937-B4EF-57885B168F9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7191" y="4837444"/>
            <a:ext cx="1080884" cy="140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923738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5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50" y="1823853"/>
            <a:ext cx="7886700" cy="1495794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>
              <a:defRPr sz="540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03D561-0500-4843-AFAF-EF4F726B8C8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7191" y="4837444"/>
            <a:ext cx="1080884" cy="140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129537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6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85750" y="1823853"/>
            <a:ext cx="7886700" cy="1495794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>
              <a:defRPr sz="540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50FD8C5F-038B-440C-9CEA-22A07599C04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7191" y="4837444"/>
            <a:ext cx="1080884" cy="140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2348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2">
          <p15:clr>
            <a:srgbClr val="FBAE40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ave bkg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502" y="685800"/>
            <a:ext cx="9142857" cy="38952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50" y="228600"/>
            <a:ext cx="8572500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406028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End logo slide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6378" y="2254304"/>
            <a:ext cx="5093208" cy="660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489198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, subtitle, &amp;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6700" y="247650"/>
            <a:ext cx="8191500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lang="en-US" dirty="0">
                <a:solidFill>
                  <a:srgbClr val="007DB8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content page title </a:t>
            </a:r>
          </a:p>
        </p:txBody>
      </p:sp>
      <p:sp>
        <p:nvSpPr>
          <p:cNvPr id="5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266700" y="685800"/>
            <a:ext cx="8191500" cy="215444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228600" indent="-228600">
              <a:buNone/>
              <a:defRPr lang="en-US" b="1" dirty="0" smtClean="0">
                <a:latin typeface="+mn-lt"/>
                <a:ea typeface="+mn-ea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/>
              <a:t>Click to edit master subtitle style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0"/>
          </p:nvPr>
        </p:nvSpPr>
        <p:spPr>
          <a:xfrm>
            <a:off x="271463" y="1314450"/>
            <a:ext cx="7958137" cy="3155951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+mn-ea"/>
              </a:defRPr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+mn-ea"/>
              </a:defRPr>
            </a:lvl2pPr>
            <a:lvl3pPr marL="858838" indent="-169863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+mn-ea"/>
              </a:defRPr>
            </a:lvl3pPr>
            <a:lvl4pPr marL="1258888" indent="-230188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 sz="1000">
                <a:latin typeface="+mn-lt"/>
              </a:defRPr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</p:txBody>
      </p:sp>
    </p:spTree>
    <p:extLst>
      <p:ext uri="{BB962C8B-B14F-4D97-AF65-F5344CB8AC3E}">
        <p14:creationId xmlns:p14="http://schemas.microsoft.com/office/powerpoint/2010/main" val="2499466915"/>
      </p:ext>
    </p:extLst>
  </p:cSld>
  <p:clrMapOvr>
    <a:masterClrMapping/>
  </p:clrMapOvr>
  <p:transition spd="med">
    <p:wipe dir="r"/>
  </p:transition>
  <p:hf hdr="0" ftr="0" dt="0"/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0769129"/>
      </p:ext>
    </p:extLst>
  </p:cSld>
  <p:clrMapOvr>
    <a:masterClrMapping/>
  </p:clrMapOvr>
  <p:transition spd="med"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986" y="228600"/>
            <a:ext cx="8577263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lang="en-US" sz="2800" dirty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0"/>
          </p:nvPr>
        </p:nvSpPr>
        <p:spPr>
          <a:xfrm>
            <a:off x="285750" y="1200150"/>
            <a:ext cx="4057650" cy="33147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spcBef>
                <a:spcPts val="1200"/>
              </a:spcBef>
              <a:buClr>
                <a:srgbClr val="808080"/>
              </a:buClr>
              <a:defRPr sz="1800">
                <a:solidFill>
                  <a:schemeClr val="bg2"/>
                </a:solidFill>
              </a:defRPr>
            </a:lvl1pPr>
            <a:lvl2pPr marL="514350" indent="-171450">
              <a:lnSpc>
                <a:spcPct val="100000"/>
              </a:lnSpc>
              <a:spcBef>
                <a:spcPts val="3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</a:defRPr>
            </a:lvl2pPr>
            <a:lvl3pPr marL="857250" indent="-171450">
              <a:lnSpc>
                <a:spcPct val="100000"/>
              </a:lnSpc>
              <a:spcBef>
                <a:spcPts val="300"/>
              </a:spcBef>
              <a:buClr>
                <a:srgbClr val="808080"/>
              </a:buClr>
              <a:buFont typeface="Wingdings" panose="05000000000000000000" pitchFamily="2" charset="2"/>
              <a:buChar char="§"/>
              <a:defRPr sz="1100">
                <a:solidFill>
                  <a:schemeClr val="bg2"/>
                </a:solidFill>
              </a:defRPr>
            </a:lvl3pPr>
            <a:lvl4pPr marL="1200150" indent="-171450"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</a:defRPr>
            </a:lvl4pPr>
            <a:lvl5pPr marL="1543050" indent="-171450"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1" name="Content Placeholder 9"/>
          <p:cNvSpPr>
            <a:spLocks noGrp="1"/>
          </p:cNvSpPr>
          <p:nvPr>
            <p:ph sz="quarter" idx="11"/>
          </p:nvPr>
        </p:nvSpPr>
        <p:spPr>
          <a:xfrm>
            <a:off x="4800600" y="1200150"/>
            <a:ext cx="4057650" cy="33147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spcBef>
                <a:spcPts val="1200"/>
              </a:spcBef>
              <a:buClr>
                <a:srgbClr val="808080"/>
              </a:buClr>
              <a:defRPr sz="1800">
                <a:solidFill>
                  <a:schemeClr val="bg2"/>
                </a:solidFill>
              </a:defRPr>
            </a:lvl1pPr>
            <a:lvl2pPr marL="514350" indent="-171450">
              <a:lnSpc>
                <a:spcPct val="100000"/>
              </a:lnSpc>
              <a:spcBef>
                <a:spcPts val="3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</a:defRPr>
            </a:lvl2pPr>
            <a:lvl3pPr marL="857250" indent="-171450">
              <a:lnSpc>
                <a:spcPct val="100000"/>
              </a:lnSpc>
              <a:spcBef>
                <a:spcPts val="300"/>
              </a:spcBef>
              <a:buClr>
                <a:srgbClr val="808080"/>
              </a:buClr>
              <a:buFont typeface="Wingdings" panose="05000000000000000000" pitchFamily="2" charset="2"/>
              <a:buChar char="§"/>
              <a:defRPr sz="1100">
                <a:solidFill>
                  <a:schemeClr val="bg2"/>
                </a:solidFill>
              </a:defRPr>
            </a:lvl3pPr>
            <a:lvl4pPr marL="1200150" indent="-171450"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</a:defRPr>
            </a:lvl4pPr>
            <a:lvl5pPr marL="1543050" indent="-171450"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2933938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32.xml"/><Relationship Id="rId18" Type="http://schemas.openxmlformats.org/officeDocument/2006/relationships/slideLayout" Target="../slideLayouts/slideLayout37.xml"/><Relationship Id="rId26" Type="http://schemas.openxmlformats.org/officeDocument/2006/relationships/slideLayout" Target="../slideLayouts/slideLayout45.xml"/><Relationship Id="rId39" Type="http://schemas.openxmlformats.org/officeDocument/2006/relationships/slideLayout" Target="../slideLayouts/slideLayout58.xml"/><Relationship Id="rId21" Type="http://schemas.openxmlformats.org/officeDocument/2006/relationships/slideLayout" Target="../slideLayouts/slideLayout40.xml"/><Relationship Id="rId34" Type="http://schemas.openxmlformats.org/officeDocument/2006/relationships/slideLayout" Target="../slideLayouts/slideLayout53.xml"/><Relationship Id="rId42" Type="http://schemas.openxmlformats.org/officeDocument/2006/relationships/slideLayout" Target="../slideLayouts/slideLayout61.xml"/><Relationship Id="rId47" Type="http://schemas.openxmlformats.org/officeDocument/2006/relationships/image" Target="../media/image9.png"/><Relationship Id="rId7" Type="http://schemas.openxmlformats.org/officeDocument/2006/relationships/slideLayout" Target="../slideLayouts/slideLayout26.xml"/><Relationship Id="rId2" Type="http://schemas.openxmlformats.org/officeDocument/2006/relationships/slideLayout" Target="../slideLayouts/slideLayout21.xml"/><Relationship Id="rId16" Type="http://schemas.openxmlformats.org/officeDocument/2006/relationships/slideLayout" Target="../slideLayouts/slideLayout35.xml"/><Relationship Id="rId29" Type="http://schemas.openxmlformats.org/officeDocument/2006/relationships/slideLayout" Target="../slideLayouts/slideLayout48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24" Type="http://schemas.openxmlformats.org/officeDocument/2006/relationships/slideLayout" Target="../slideLayouts/slideLayout43.xml"/><Relationship Id="rId32" Type="http://schemas.openxmlformats.org/officeDocument/2006/relationships/slideLayout" Target="../slideLayouts/slideLayout51.xml"/><Relationship Id="rId37" Type="http://schemas.openxmlformats.org/officeDocument/2006/relationships/slideLayout" Target="../slideLayouts/slideLayout56.xml"/><Relationship Id="rId40" Type="http://schemas.openxmlformats.org/officeDocument/2006/relationships/slideLayout" Target="../slideLayouts/slideLayout59.xml"/><Relationship Id="rId45" Type="http://schemas.openxmlformats.org/officeDocument/2006/relationships/slideLayout" Target="../slideLayouts/slideLayout64.xml"/><Relationship Id="rId5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34.xml"/><Relationship Id="rId23" Type="http://schemas.openxmlformats.org/officeDocument/2006/relationships/slideLayout" Target="../slideLayouts/slideLayout42.xml"/><Relationship Id="rId28" Type="http://schemas.openxmlformats.org/officeDocument/2006/relationships/slideLayout" Target="../slideLayouts/slideLayout47.xml"/><Relationship Id="rId36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29.xml"/><Relationship Id="rId19" Type="http://schemas.openxmlformats.org/officeDocument/2006/relationships/slideLayout" Target="../slideLayouts/slideLayout38.xml"/><Relationship Id="rId31" Type="http://schemas.openxmlformats.org/officeDocument/2006/relationships/slideLayout" Target="../slideLayouts/slideLayout50.xml"/><Relationship Id="rId44" Type="http://schemas.openxmlformats.org/officeDocument/2006/relationships/slideLayout" Target="../slideLayouts/slideLayout63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33.xml"/><Relationship Id="rId22" Type="http://schemas.openxmlformats.org/officeDocument/2006/relationships/slideLayout" Target="../slideLayouts/slideLayout41.xml"/><Relationship Id="rId27" Type="http://schemas.openxmlformats.org/officeDocument/2006/relationships/slideLayout" Target="../slideLayouts/slideLayout46.xml"/><Relationship Id="rId30" Type="http://schemas.openxmlformats.org/officeDocument/2006/relationships/slideLayout" Target="../slideLayouts/slideLayout49.xml"/><Relationship Id="rId35" Type="http://schemas.openxmlformats.org/officeDocument/2006/relationships/slideLayout" Target="../slideLayouts/slideLayout54.xml"/><Relationship Id="rId43" Type="http://schemas.openxmlformats.org/officeDocument/2006/relationships/slideLayout" Target="../slideLayouts/slideLayout62.xml"/><Relationship Id="rId8" Type="http://schemas.openxmlformats.org/officeDocument/2006/relationships/slideLayout" Target="../slideLayouts/slideLayout27.xml"/><Relationship Id="rId3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31.xml"/><Relationship Id="rId17" Type="http://schemas.openxmlformats.org/officeDocument/2006/relationships/slideLayout" Target="../slideLayouts/slideLayout36.xml"/><Relationship Id="rId25" Type="http://schemas.openxmlformats.org/officeDocument/2006/relationships/slideLayout" Target="../slideLayouts/slideLayout44.xml"/><Relationship Id="rId33" Type="http://schemas.openxmlformats.org/officeDocument/2006/relationships/slideLayout" Target="../slideLayouts/slideLayout52.xml"/><Relationship Id="rId38" Type="http://schemas.openxmlformats.org/officeDocument/2006/relationships/slideLayout" Target="../slideLayouts/slideLayout57.xml"/><Relationship Id="rId46" Type="http://schemas.openxmlformats.org/officeDocument/2006/relationships/theme" Target="../theme/theme2.xml"/><Relationship Id="rId20" Type="http://schemas.openxmlformats.org/officeDocument/2006/relationships/slideLayout" Target="../slideLayouts/slideLayout39.xml"/><Relationship Id="rId41" Type="http://schemas.openxmlformats.org/officeDocument/2006/relationships/slideLayout" Target="../slideLayouts/slideLayout6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2.xml"/><Relationship Id="rId13" Type="http://schemas.openxmlformats.org/officeDocument/2006/relationships/slideLayout" Target="../slideLayouts/slideLayout77.xml"/><Relationship Id="rId18" Type="http://schemas.openxmlformats.org/officeDocument/2006/relationships/slideLayout" Target="../slideLayouts/slideLayout82.xml"/><Relationship Id="rId26" Type="http://schemas.openxmlformats.org/officeDocument/2006/relationships/image" Target="../media/image1.png"/><Relationship Id="rId3" Type="http://schemas.openxmlformats.org/officeDocument/2006/relationships/slideLayout" Target="../slideLayouts/slideLayout67.xml"/><Relationship Id="rId21" Type="http://schemas.openxmlformats.org/officeDocument/2006/relationships/slideLayout" Target="../slideLayouts/slideLayout85.xml"/><Relationship Id="rId7" Type="http://schemas.openxmlformats.org/officeDocument/2006/relationships/slideLayout" Target="../slideLayouts/slideLayout71.xml"/><Relationship Id="rId12" Type="http://schemas.openxmlformats.org/officeDocument/2006/relationships/slideLayout" Target="../slideLayouts/slideLayout76.xml"/><Relationship Id="rId17" Type="http://schemas.openxmlformats.org/officeDocument/2006/relationships/slideLayout" Target="../slideLayouts/slideLayout81.xml"/><Relationship Id="rId25" Type="http://schemas.openxmlformats.org/officeDocument/2006/relationships/image" Target="../media/image20.png"/><Relationship Id="rId2" Type="http://schemas.openxmlformats.org/officeDocument/2006/relationships/slideLayout" Target="../slideLayouts/slideLayout66.xml"/><Relationship Id="rId16" Type="http://schemas.openxmlformats.org/officeDocument/2006/relationships/slideLayout" Target="../slideLayouts/slideLayout80.xml"/><Relationship Id="rId20" Type="http://schemas.openxmlformats.org/officeDocument/2006/relationships/slideLayout" Target="../slideLayouts/slideLayout84.xml"/><Relationship Id="rId1" Type="http://schemas.openxmlformats.org/officeDocument/2006/relationships/slideLayout" Target="../slideLayouts/slideLayout65.xml"/><Relationship Id="rId6" Type="http://schemas.openxmlformats.org/officeDocument/2006/relationships/slideLayout" Target="../slideLayouts/slideLayout70.xml"/><Relationship Id="rId11" Type="http://schemas.openxmlformats.org/officeDocument/2006/relationships/slideLayout" Target="../slideLayouts/slideLayout75.xml"/><Relationship Id="rId24" Type="http://schemas.openxmlformats.org/officeDocument/2006/relationships/theme" Target="../theme/theme3.xml"/><Relationship Id="rId5" Type="http://schemas.openxmlformats.org/officeDocument/2006/relationships/slideLayout" Target="../slideLayouts/slideLayout69.xml"/><Relationship Id="rId15" Type="http://schemas.openxmlformats.org/officeDocument/2006/relationships/slideLayout" Target="../slideLayouts/slideLayout79.xml"/><Relationship Id="rId23" Type="http://schemas.openxmlformats.org/officeDocument/2006/relationships/slideLayout" Target="../slideLayouts/slideLayout87.xml"/><Relationship Id="rId10" Type="http://schemas.openxmlformats.org/officeDocument/2006/relationships/slideLayout" Target="../slideLayouts/slideLayout74.xml"/><Relationship Id="rId19" Type="http://schemas.openxmlformats.org/officeDocument/2006/relationships/slideLayout" Target="../slideLayouts/slideLayout83.xml"/><Relationship Id="rId4" Type="http://schemas.openxmlformats.org/officeDocument/2006/relationships/slideLayout" Target="../slideLayouts/slideLayout68.xml"/><Relationship Id="rId9" Type="http://schemas.openxmlformats.org/officeDocument/2006/relationships/slideLayout" Target="../slideLayouts/slideLayout73.xml"/><Relationship Id="rId14" Type="http://schemas.openxmlformats.org/officeDocument/2006/relationships/slideLayout" Target="../slideLayouts/slideLayout78.xml"/><Relationship Id="rId22" Type="http://schemas.openxmlformats.org/officeDocument/2006/relationships/slideLayout" Target="../slideLayouts/slideLayout8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54709" y="4953108"/>
            <a:ext cx="1078992" cy="140268"/>
          </a:xfrm>
          <a:prstGeom prst="rect">
            <a:avLst/>
          </a:prstGeom>
        </p:spPr>
      </p:pic>
      <p:sp>
        <p:nvSpPr>
          <p:cNvPr id="7" name="fl" descr="                              Dell - Internal Use - Confidential&#10;"/>
          <p:cNvSpPr txBox="1"/>
          <p:nvPr userDrawn="1"/>
        </p:nvSpPr>
        <p:spPr>
          <a:xfrm>
            <a:off x="4200103" y="5022289"/>
            <a:ext cx="743793" cy="69250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r>
              <a:rPr lang="en-US" sz="500" b="0" i="0" u="none" baseline="0" dirty="0">
                <a:solidFill>
                  <a:srgbClr val="808080"/>
                </a:solidFill>
                <a:latin typeface="Arial" panose="020B0604020202020204" pitchFamily="34" charset="0"/>
              </a:rPr>
              <a:t>© Copyright 2021 Dell Inc.</a:t>
            </a:r>
          </a:p>
        </p:txBody>
      </p:sp>
      <p:sp>
        <p:nvSpPr>
          <p:cNvPr id="6" name="TextBox 19"/>
          <p:cNvSpPr txBox="1"/>
          <p:nvPr userDrawn="1"/>
        </p:nvSpPr>
        <p:spPr>
          <a:xfrm>
            <a:off x="4025664" y="5023059"/>
            <a:ext cx="76944" cy="69250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bg1"/>
              </a:buClr>
            </a:pPr>
            <a:fld id="{58EC7406-F4CC-4ABF-902E-2AF4E70E5C0F}" type="slidenum">
              <a:rPr lang="en-US" sz="500" b="0" kern="1200" smtClean="0">
                <a:solidFill>
                  <a:srgbClr val="808080"/>
                </a:solidFill>
                <a:latin typeface="Arial" panose="020B0604020202020204" pitchFamily="34" charset="0"/>
                <a:ea typeface="+mn-ea"/>
                <a:cs typeface="+mn-cs"/>
              </a:rPr>
              <a:pPr algn="r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bg1"/>
                </a:buClr>
              </a:pPr>
              <a:t>‹#›</a:t>
            </a:fld>
            <a:endParaRPr lang="en-US" sz="500" b="0" kern="1200" dirty="0" err="1">
              <a:solidFill>
                <a:srgbClr val="808080"/>
              </a:solidFill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3" name="MSIPCMContentMarking" descr="{&quot;HashCode&quot;:-1912962988,&quot;Placement&quot;:&quot;Footer&quot;}">
            <a:extLst>
              <a:ext uri="{FF2B5EF4-FFF2-40B4-BE49-F238E27FC236}">
                <a16:creationId xmlns:a16="http://schemas.microsoft.com/office/drawing/2014/main" id="{FE08E287-27D6-4FBC-A8E1-5FAB25E9F4A1}"/>
              </a:ext>
            </a:extLst>
          </p:cNvPr>
          <p:cNvSpPr txBox="1"/>
          <p:nvPr userDrawn="1"/>
        </p:nvSpPr>
        <p:spPr>
          <a:xfrm>
            <a:off x="0" y="4932427"/>
            <a:ext cx="1185008" cy="211073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US" sz="700">
                <a:solidFill>
                  <a:srgbClr val="7F7F7F"/>
                </a:solidFill>
                <a:latin typeface="Calibri" panose="020F0502020204030204" pitchFamily="34" charset="0"/>
              </a:rPr>
              <a:t>Internal Use - Confidential</a:t>
            </a:r>
            <a:endParaRPr lang="en-US" sz="700" dirty="0">
              <a:solidFill>
                <a:srgbClr val="7F7F7F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87173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756" r:id="rId2"/>
    <p:sldLayoutId id="2147483757" r:id="rId3"/>
    <p:sldLayoutId id="2147483758" r:id="rId4"/>
    <p:sldLayoutId id="2147483762" r:id="rId5"/>
    <p:sldLayoutId id="2147483763" r:id="rId6"/>
    <p:sldLayoutId id="2147483764" r:id="rId7"/>
    <p:sldLayoutId id="2147483765" r:id="rId8"/>
    <p:sldLayoutId id="2147483766" r:id="rId9"/>
    <p:sldLayoutId id="2147483767" r:id="rId10"/>
    <p:sldLayoutId id="2147483768" r:id="rId11"/>
    <p:sldLayoutId id="2147483769" r:id="rId12"/>
    <p:sldLayoutId id="2147483663" r:id="rId13"/>
    <p:sldLayoutId id="2147483759" r:id="rId14"/>
    <p:sldLayoutId id="2147483760" r:id="rId15"/>
    <p:sldLayoutId id="2147483761" r:id="rId16"/>
    <p:sldLayoutId id="2147483715" r:id="rId17"/>
    <p:sldLayoutId id="2147483729" r:id="rId18"/>
    <p:sldLayoutId id="2147483667" r:id="rId19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2880" userDrawn="1">
          <p15:clr>
            <a:srgbClr val="F26B43"/>
          </p15:clr>
        </p15:guide>
        <p15:guide id="2" orient="horz" pos="1620" userDrawn="1">
          <p15:clr>
            <a:srgbClr val="F26B43"/>
          </p15:clr>
        </p15:guide>
        <p15:guide id="3" pos="180" userDrawn="1">
          <p15:clr>
            <a:srgbClr val="F26B43"/>
          </p15:clr>
        </p15:guide>
        <p15:guide id="4" pos="558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4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02309" y="4838808"/>
            <a:ext cx="1078992" cy="140268"/>
          </a:xfrm>
          <a:prstGeom prst="rect">
            <a:avLst/>
          </a:prstGeom>
        </p:spPr>
      </p:pic>
      <p:sp>
        <p:nvSpPr>
          <p:cNvPr id="7" name="fl" descr="                              Dell - Internal Use - Confidential&#10;"/>
          <p:cNvSpPr txBox="1"/>
          <p:nvPr/>
        </p:nvSpPr>
        <p:spPr>
          <a:xfrm>
            <a:off x="4200104" y="5022289"/>
            <a:ext cx="787075" cy="69250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spAutoFit/>
          </a:bodyPr>
          <a:lstStyle/>
          <a:p>
            <a:pPr marL="0" marR="0" indent="0" algn="l" defTabSz="914355" rtl="0" eaLnBrk="1" fontAlgn="base" latinLnBrk="0" hangingPunct="1">
              <a:lnSpc>
                <a:spcPct val="9000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r>
              <a:rPr lang="en-US" sz="500" b="0" i="0" u="none" baseline="0">
                <a:solidFill>
                  <a:srgbClr val="808080"/>
                </a:solidFill>
                <a:latin typeface="맑은 고딕" panose="020B0503020000020004" pitchFamily="50" charset="-127"/>
              </a:rPr>
              <a:t>© Copyright 2020 Dell Inc.</a:t>
            </a:r>
          </a:p>
        </p:txBody>
      </p:sp>
      <p:pic>
        <p:nvPicPr>
          <p:cNvPr id="10" name="Picture 4">
            <a:extLst>
              <a:ext uri="{FF2B5EF4-FFF2-40B4-BE49-F238E27FC236}">
                <a16:creationId xmlns:a16="http://schemas.microsoft.com/office/drawing/2014/main" id="{48349DC5-0EA2-4ED5-B694-C9A7A7C44D8F}"/>
              </a:ext>
            </a:extLst>
          </p:cNvPr>
          <p:cNvPicPr>
            <a:picLocks noChangeAspect="1"/>
          </p:cNvPicPr>
          <p:nvPr/>
        </p:nvPicPr>
        <p:blipFill>
          <a:blip r:embed="rId4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02309" y="4838808"/>
            <a:ext cx="1078992" cy="140268"/>
          </a:xfrm>
          <a:prstGeom prst="rect">
            <a:avLst/>
          </a:prstGeom>
        </p:spPr>
      </p:pic>
      <p:sp>
        <p:nvSpPr>
          <p:cNvPr id="2" name="MSIPCMContentMarking" descr="{&quot;HashCode&quot;:-1912962988,&quot;Placement&quot;:&quot;Footer&quot;}">
            <a:extLst>
              <a:ext uri="{FF2B5EF4-FFF2-40B4-BE49-F238E27FC236}">
                <a16:creationId xmlns:a16="http://schemas.microsoft.com/office/drawing/2014/main" id="{7AD683B4-3C4D-44B0-AB16-0B0780A5727C}"/>
              </a:ext>
            </a:extLst>
          </p:cNvPr>
          <p:cNvSpPr txBox="1"/>
          <p:nvPr userDrawn="1"/>
        </p:nvSpPr>
        <p:spPr>
          <a:xfrm>
            <a:off x="0" y="5023953"/>
            <a:ext cx="888756" cy="80791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US" sz="525">
                <a:solidFill>
                  <a:srgbClr val="7F7F7F"/>
                </a:solidFill>
                <a:latin typeface="Calibri" panose="020F0502020204030204" pitchFamily="34" charset="0"/>
              </a:rPr>
              <a:t>Internal Use - Confidential</a:t>
            </a:r>
          </a:p>
        </p:txBody>
      </p:sp>
    </p:spTree>
    <p:extLst>
      <p:ext uri="{BB962C8B-B14F-4D97-AF65-F5344CB8AC3E}">
        <p14:creationId xmlns:p14="http://schemas.microsoft.com/office/powerpoint/2010/main" val="20162561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1" r:id="rId1"/>
    <p:sldLayoutId id="2147483772" r:id="rId2"/>
    <p:sldLayoutId id="2147483773" r:id="rId3"/>
    <p:sldLayoutId id="2147483774" r:id="rId4"/>
    <p:sldLayoutId id="2147483775" r:id="rId5"/>
    <p:sldLayoutId id="2147483776" r:id="rId6"/>
    <p:sldLayoutId id="2147483777" r:id="rId7"/>
    <p:sldLayoutId id="2147483778" r:id="rId8"/>
    <p:sldLayoutId id="2147483779" r:id="rId9"/>
    <p:sldLayoutId id="2147483780" r:id="rId10"/>
    <p:sldLayoutId id="2147483781" r:id="rId11"/>
    <p:sldLayoutId id="2147483782" r:id="rId12"/>
    <p:sldLayoutId id="2147483783" r:id="rId13"/>
    <p:sldLayoutId id="2147483784" r:id="rId14"/>
    <p:sldLayoutId id="2147483785" r:id="rId15"/>
    <p:sldLayoutId id="2147483786" r:id="rId16"/>
    <p:sldLayoutId id="2147483787" r:id="rId17"/>
    <p:sldLayoutId id="2147483788" r:id="rId18"/>
    <p:sldLayoutId id="2147483789" r:id="rId19"/>
    <p:sldLayoutId id="2147483790" r:id="rId20"/>
    <p:sldLayoutId id="2147483791" r:id="rId21"/>
    <p:sldLayoutId id="2147483792" r:id="rId22"/>
    <p:sldLayoutId id="2147483793" r:id="rId23"/>
    <p:sldLayoutId id="2147483794" r:id="rId24"/>
    <p:sldLayoutId id="2147483795" r:id="rId25"/>
    <p:sldLayoutId id="2147483796" r:id="rId26"/>
    <p:sldLayoutId id="2147483797" r:id="rId27"/>
    <p:sldLayoutId id="2147483798" r:id="rId28"/>
    <p:sldLayoutId id="2147483799" r:id="rId29"/>
    <p:sldLayoutId id="2147483800" r:id="rId30"/>
    <p:sldLayoutId id="2147483801" r:id="rId31"/>
    <p:sldLayoutId id="2147483802" r:id="rId32"/>
    <p:sldLayoutId id="2147483803" r:id="rId33"/>
    <p:sldLayoutId id="2147483804" r:id="rId34"/>
    <p:sldLayoutId id="2147483805" r:id="rId35"/>
    <p:sldLayoutId id="2147483806" r:id="rId36"/>
    <p:sldLayoutId id="2147483807" r:id="rId37"/>
    <p:sldLayoutId id="2147483808" r:id="rId38"/>
    <p:sldLayoutId id="2147483809" r:id="rId39"/>
    <p:sldLayoutId id="2147483810" r:id="rId40"/>
    <p:sldLayoutId id="2147483811" r:id="rId41"/>
    <p:sldLayoutId id="2147483812" r:id="rId42"/>
    <p:sldLayoutId id="2147483813" r:id="rId43"/>
    <p:sldLayoutId id="2147483814" r:id="rId44"/>
    <p:sldLayoutId id="2147483815" r:id="rId45"/>
  </p:sldLayoutIdLst>
  <p:txStyles>
    <p:titleStyle>
      <a:lvl1pPr algn="l" defTabSz="685766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42" indent="-171442" algn="l" defTabSz="685766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25" indent="-171442" algn="l" defTabSz="68576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07" indent="-171442" algn="l" defTabSz="68576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090" indent="-171442" algn="l" defTabSz="68576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2974" indent="-171442" algn="l" defTabSz="68576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856" indent="-171442" algn="l" defTabSz="68576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39" indent="-171442" algn="l" defTabSz="68576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22" indent="-171442" algn="l" defTabSz="68576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05" indent="-171442" algn="l" defTabSz="68576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84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66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49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32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15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297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180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064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6" pos="2880">
          <p15:clr>
            <a:srgbClr val="F26B43"/>
          </p15:clr>
        </p15:guide>
        <p15:guide id="7" orient="horz" pos="1620">
          <p15:clr>
            <a:srgbClr val="F26B43"/>
          </p15:clr>
        </p15:guide>
        <p15:guide id="8" pos="180">
          <p15:clr>
            <a:srgbClr val="F26B43"/>
          </p15:clr>
        </p15:guide>
        <p15:guide id="9" pos="5580">
          <p15:clr>
            <a:srgbClr val="F26B43"/>
          </p15:clr>
        </p15:guide>
        <p15:guide id="10" pos="792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9"/>
          <p:cNvSpPr txBox="1"/>
          <p:nvPr userDrawn="1"/>
        </p:nvSpPr>
        <p:spPr>
          <a:xfrm>
            <a:off x="276034" y="5008514"/>
            <a:ext cx="94578" cy="83100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bg1"/>
              </a:buClr>
            </a:pPr>
            <a:fld id="{58EC7406-F4CC-4ABF-902E-2AF4E70E5C0F}" type="slidenum">
              <a:rPr lang="en-US" sz="600" b="0" kern="1200" smtClean="0">
                <a:solidFill>
                  <a:srgbClr val="808080"/>
                </a:solidFill>
                <a:latin typeface="Arial" panose="020B0604020202020204" pitchFamily="34" charset="0"/>
                <a:ea typeface="+mn-ea"/>
                <a:cs typeface="+mn-cs"/>
              </a:rPr>
              <a:pPr algn="r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bg1"/>
                </a:buClr>
              </a:pPr>
              <a:t>‹#›</a:t>
            </a:fld>
            <a:endParaRPr lang="en-US" sz="600" b="0" kern="1200" dirty="0" err="1">
              <a:solidFill>
                <a:srgbClr val="808080"/>
              </a:solidFill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0" name="fl" descr="                              Dell - Internal Use - Confidential&#10;"/>
          <p:cNvSpPr txBox="1"/>
          <p:nvPr userDrawn="1"/>
        </p:nvSpPr>
        <p:spPr>
          <a:xfrm>
            <a:off x="669828" y="5007744"/>
            <a:ext cx="1194238" cy="83100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spAutoFit/>
          </a:bodyPr>
          <a:lstStyle>
            <a:defPPr>
              <a:defRPr lang="en-US"/>
            </a:defPPr>
            <a:lvl1pPr marL="0" marR="0" indent="0" defTabSz="914400" eaLnBrk="1" latinLnBrk="0" hangingPunct="1">
              <a:lnSpc>
                <a:spcPct val="9000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Tx/>
              <a:buNone/>
              <a:tabLst/>
              <a:defRPr sz="600" b="0" i="0" u="none" baseline="0">
                <a:solidFill>
                  <a:srgbClr val="7F7F7F"/>
                </a:solidFill>
                <a:latin typeface="+mn-lt"/>
              </a:defRPr>
            </a:lvl1pPr>
          </a:lstStyle>
          <a:p>
            <a:pPr lvl="0"/>
            <a:r>
              <a:rPr lang="en-US" b="1" dirty="0">
                <a:solidFill>
                  <a:srgbClr val="808080"/>
                </a:solidFill>
                <a:latin typeface="Arial" panose="020B0604020202020204" pitchFamily="34" charset="0"/>
              </a:rPr>
              <a:t>Dell </a:t>
            </a:r>
            <a:r>
              <a:rPr lang="en-US" b="1" dirty="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</a:t>
            </a:r>
            <a:r>
              <a:rPr lang="en-US" b="1" dirty="0">
                <a:solidFill>
                  <a:srgbClr val="808080"/>
                </a:solidFill>
                <a:latin typeface="Arial" panose="020B0604020202020204" pitchFamily="34" charset="0"/>
              </a:rPr>
              <a:t> Internal Use </a:t>
            </a:r>
            <a:r>
              <a:rPr lang="en-US" b="1" dirty="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</a:t>
            </a:r>
            <a:r>
              <a:rPr lang="en-US" b="1" dirty="0">
                <a:solidFill>
                  <a:srgbClr val="808080"/>
                </a:solidFill>
                <a:latin typeface="Arial" panose="020B0604020202020204" pitchFamily="34" charset="0"/>
              </a:rPr>
              <a:t> Confidential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D2684B4-7F4B-4D52-8CD8-4A7E29E41A3F}"/>
              </a:ext>
            </a:extLst>
          </p:cNvPr>
          <p:cNvPicPr>
            <a:picLocks noChangeAspect="1"/>
          </p:cNvPicPr>
          <p:nvPr userDrawn="1"/>
        </p:nvPicPr>
        <p:blipFill>
          <a:blip r:embed="rId25"/>
          <a:stretch>
            <a:fillRect/>
          </a:stretch>
        </p:blipFill>
        <p:spPr>
          <a:xfrm>
            <a:off x="8046220" y="55829"/>
            <a:ext cx="847054" cy="587223"/>
          </a:xfrm>
          <a:prstGeom prst="rect">
            <a:avLst/>
          </a:prstGeom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DC74F710-4B18-478D-A644-CCC734E1BE4A}"/>
              </a:ext>
            </a:extLst>
          </p:cNvPr>
          <p:cNvPicPr>
            <a:picLocks noChangeAspect="1"/>
          </p:cNvPicPr>
          <p:nvPr userDrawn="1"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7191" y="4837444"/>
            <a:ext cx="1080884" cy="140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1178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7" r:id="rId1"/>
    <p:sldLayoutId id="2147483818" r:id="rId2"/>
    <p:sldLayoutId id="2147483819" r:id="rId3"/>
    <p:sldLayoutId id="2147483820" r:id="rId4"/>
    <p:sldLayoutId id="2147483821" r:id="rId5"/>
    <p:sldLayoutId id="2147483822" r:id="rId6"/>
    <p:sldLayoutId id="2147483823" r:id="rId7"/>
    <p:sldLayoutId id="2147483824" r:id="rId8"/>
    <p:sldLayoutId id="2147483825" r:id="rId9"/>
    <p:sldLayoutId id="2147483826" r:id="rId10"/>
    <p:sldLayoutId id="2147483827" r:id="rId11"/>
    <p:sldLayoutId id="2147483828" r:id="rId12"/>
    <p:sldLayoutId id="2147483829" r:id="rId13"/>
    <p:sldLayoutId id="2147483830" r:id="rId14"/>
    <p:sldLayoutId id="2147483831" r:id="rId15"/>
    <p:sldLayoutId id="2147483832" r:id="rId16"/>
    <p:sldLayoutId id="2147483833" r:id="rId17"/>
    <p:sldLayoutId id="2147483834" r:id="rId18"/>
    <p:sldLayoutId id="2147483835" r:id="rId19"/>
    <p:sldLayoutId id="2147483836" r:id="rId20"/>
    <p:sldLayoutId id="2147483837" r:id="rId21"/>
    <p:sldLayoutId id="2147483838" r:id="rId22"/>
    <p:sldLayoutId id="2147483839" r:id="rId23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880">
          <p15:clr>
            <a:srgbClr val="F26B43"/>
          </p15:clr>
        </p15:guide>
        <p15:guide id="2" orient="horz" pos="1620">
          <p15:clr>
            <a:srgbClr val="F26B43"/>
          </p15:clr>
        </p15:guide>
        <p15:guide id="3" pos="5580">
          <p15:clr>
            <a:srgbClr val="F26B43"/>
          </p15:clr>
        </p15:guide>
        <p15:guide id="4" pos="18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5" Type="http://schemas.microsoft.com/office/2007/relationships/hdphoto" Target="../media/hdphoto1.wdp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5.png"/><Relationship Id="rId4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0.xml"/><Relationship Id="rId4" Type="http://schemas.microsoft.com/office/2007/relationships/hdphoto" Target="../media/hdphoto1.wdp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0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7.png"/><Relationship Id="rId5" Type="http://schemas.openxmlformats.org/officeDocument/2006/relationships/image" Target="../media/image38.png"/><Relationship Id="rId4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DC43107-E0B9-4B09-A657-9A10462F51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5750" y="1383661"/>
            <a:ext cx="8572500" cy="1329595"/>
          </a:xfrm>
        </p:spPr>
        <p:txBody>
          <a:bodyPr/>
          <a:lstStyle/>
          <a:p>
            <a:r>
              <a:rPr lang="ko-KR" altLang="en-US" sz="4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카카오뱅크 </a:t>
            </a:r>
            <a:r>
              <a:rPr lang="en-US" altLang="ko-KR" sz="4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sz="4800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48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PowerMAX</a:t>
            </a:r>
            <a:r>
              <a:rPr lang="en-US" altLang="ko-KR" sz="4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48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계정계</a:t>
            </a:r>
            <a:r>
              <a:rPr lang="ko-KR" altLang="en-US" sz="4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운영 사례</a:t>
            </a:r>
            <a:endParaRPr lang="en-US" sz="4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567ADC7E-4600-40E6-BAD6-EEB2C7819E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5750" y="2705282"/>
            <a:ext cx="8572500" cy="952318"/>
          </a:xfrm>
        </p:spPr>
        <p:txBody>
          <a:bodyPr/>
          <a:lstStyle/>
          <a:p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FSI Presales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신병웅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43176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-21076" y="802106"/>
            <a:ext cx="9165076" cy="4017544"/>
            <a:chOff x="-21076" y="802106"/>
            <a:chExt cx="9165076" cy="4017544"/>
          </a:xfrm>
        </p:grpSpPr>
        <p:pic>
          <p:nvPicPr>
            <p:cNvPr id="19" name="그림 18"/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srgbClr val="A5A5A5">
                  <a:shade val="45000"/>
                  <a:satMod val="135000"/>
                </a:srgb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263" r="-1" b="34149"/>
            <a:stretch/>
          </p:blipFill>
          <p:spPr>
            <a:xfrm flipH="1">
              <a:off x="-21076" y="1166806"/>
              <a:ext cx="9165076" cy="3403601"/>
            </a:xfrm>
            <a:prstGeom prst="rect">
              <a:avLst/>
            </a:prstGeom>
          </p:spPr>
        </p:pic>
        <p:sp>
          <p:nvSpPr>
            <p:cNvPr id="20" name="양쪽 모서리가 둥근 사각형 19"/>
            <p:cNvSpPr/>
            <p:nvPr/>
          </p:nvSpPr>
          <p:spPr>
            <a:xfrm>
              <a:off x="171450" y="802106"/>
              <a:ext cx="8782050" cy="4017544"/>
            </a:xfrm>
            <a:prstGeom prst="round2SameRect">
              <a:avLst>
                <a:gd name="adj1" fmla="val 0"/>
                <a:gd name="adj2" fmla="val 0"/>
              </a:avLst>
            </a:prstGeom>
            <a:gradFill flip="none" rotWithShape="1">
              <a:gsLst>
                <a:gs pos="100000">
                  <a:sysClr val="window" lastClr="FFFFFF">
                    <a:lumMod val="95000"/>
                  </a:sysClr>
                </a:gs>
                <a:gs pos="18000">
                  <a:sysClr val="window" lastClr="FFFFFF"/>
                </a:gs>
              </a:gsLst>
              <a:lin ang="5400000" scaled="1"/>
              <a:tileRect/>
            </a:gradFill>
            <a:ln w="6350" cap="rnd" cmpd="sng" algn="ctr">
              <a:solidFill>
                <a:srgbClr val="0073BC"/>
              </a:solidFill>
              <a:prstDash val="solid"/>
              <a:miter lim="800000"/>
              <a:headEnd type="none" w="lg" len="med"/>
              <a:tailEnd type="none" w="lg" len="med"/>
            </a:ln>
            <a:effectLst>
              <a:outerShdw blurRad="38100" dist="25400" dir="5400000" algn="t" rotWithShape="0">
                <a:prstClr val="black">
                  <a:alpha val="50000"/>
                </a:prstClr>
              </a:outerShdw>
            </a:effectLst>
          </p:spPr>
          <p:txBody>
            <a:bodyPr wrap="none" lIns="0" tIns="0" rIns="0" bIns="0" anchor="ctr"/>
            <a:lstStyle/>
            <a:p>
              <a:pPr marL="0" marR="0" lvl="0" indent="0" algn="ctr" defTabSz="914217" eaLnBrk="1" fontAlgn="base" latinLnBrk="0" hangingPunct="1">
                <a:lnSpc>
                  <a:spcPct val="100000"/>
                </a:lnSpc>
                <a:spcBef>
                  <a:spcPts val="2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700" b="0" i="0" u="none" strike="noStrike" kern="0" cap="none" spc="0" normalizeH="0" baseline="0" noProof="0">
                <a:ln w="0"/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뫼비우스 Bold" panose="02000500000000000000" pitchFamily="2" charset="-127"/>
                <a:ea typeface="뫼비우스 Bold" panose="02000500000000000000" pitchFamily="2" charset="-127"/>
                <a:cs typeface="+mn-cs"/>
              </a:endParaRPr>
            </a:p>
          </p:txBody>
        </p:sp>
      </p:grp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제안 배경 및 전략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en-US" altLang="ko-KR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PowerMAX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Lock-IN</a:t>
            </a:r>
            <a:endParaRPr 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부제목 5">
            <a:extLst>
              <a:ext uri="{FF2B5EF4-FFF2-40B4-BE49-F238E27FC236}">
                <a16:creationId xmlns:a16="http://schemas.microsoft.com/office/drawing/2014/main" id="{19664243-A486-4839-B030-90F1B8B2AACB}"/>
              </a:ext>
            </a:extLst>
          </p:cNvPr>
          <p:cNvSpPr txBox="1">
            <a:spLocks/>
          </p:cNvSpPr>
          <p:nvPr/>
        </p:nvSpPr>
        <p:spPr>
          <a:xfrm>
            <a:off x="590548" y="1042278"/>
            <a:ext cx="8165677" cy="1058594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1. 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단순 증설 방안 인가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? CG 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구성 방안 인가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? &gt;&gt; 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난이도 증가 유도</a:t>
            </a:r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2. 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왜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 Dell Technologies 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인가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? &gt;&gt; 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서비스 중단없이 기존 구성 유지하며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, 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안전하게</a:t>
            </a:r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3. 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왜 </a:t>
            </a:r>
            <a:r>
              <a:rPr kumimoji="0" lang="en-US" altLang="ko-KR" sz="1400" b="1" i="0" u="none" strike="noStrike" kern="1200" cap="none" spc="0" normalizeH="0" baseline="0" noProof="0" dirty="0" err="1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PowerMAX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 8000 </a:t>
            </a:r>
            <a:r>
              <a:rPr lang="en-US" altLang="ko-KR" sz="1400" b="1" dirty="0">
                <a:solidFill>
                  <a:schemeClr val="bg2"/>
                </a:solidFill>
                <a:latin typeface="Arial"/>
                <a:ea typeface="맑은 고딕"/>
              </a:rPr>
              <a:t>CG</a:t>
            </a:r>
            <a:r>
              <a:rPr lang="ko-KR" altLang="en-US" sz="1400" b="1" dirty="0">
                <a:solidFill>
                  <a:schemeClr val="bg2"/>
                </a:solidFill>
                <a:latin typeface="Arial"/>
                <a:ea typeface="맑은 고딕"/>
              </a:rPr>
              <a:t> </a:t>
            </a:r>
            <a:r>
              <a:rPr lang="en-US" altLang="ko-KR" sz="1400" b="1" dirty="0">
                <a:solidFill>
                  <a:schemeClr val="bg2"/>
                </a:solidFill>
                <a:latin typeface="Arial"/>
                <a:ea typeface="맑은 고딕"/>
              </a:rPr>
              <a:t>with</a:t>
            </a:r>
            <a:r>
              <a:rPr lang="ko-KR" altLang="en-US" sz="1400" b="1" dirty="0">
                <a:solidFill>
                  <a:schemeClr val="bg2"/>
                </a:solidFill>
                <a:latin typeface="Arial"/>
                <a:ea typeface="맑은 고딕"/>
              </a:rPr>
              <a:t> </a:t>
            </a:r>
            <a:r>
              <a:rPr lang="en-US" altLang="ko-KR" sz="1400" b="1" dirty="0" err="1">
                <a:solidFill>
                  <a:schemeClr val="bg2"/>
                </a:solidFill>
                <a:latin typeface="Arial"/>
                <a:ea typeface="맑은 고딕"/>
              </a:rPr>
              <a:t>Powerpath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 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인가</a:t>
            </a:r>
            <a:r>
              <a:rPr lang="en-US" altLang="ko-KR" sz="1400" b="1" dirty="0">
                <a:solidFill>
                  <a:schemeClr val="bg2"/>
                </a:solidFill>
                <a:latin typeface="Arial"/>
                <a:ea typeface="맑은 고딕"/>
              </a:rPr>
              <a:t>? 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&gt;&gt; 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성능과 안정성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, 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효율성을 위해</a:t>
            </a:r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431800" y="1905000"/>
            <a:ext cx="8369300" cy="2717730"/>
            <a:chOff x="279174" y="1643220"/>
            <a:chExt cx="8649949" cy="3088890"/>
          </a:xfrm>
        </p:grpSpPr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3DADADC0-9A0D-4298-8A88-89A6FC17C007}"/>
                </a:ext>
              </a:extLst>
            </p:cNvPr>
            <p:cNvGrpSpPr/>
            <p:nvPr/>
          </p:nvGrpSpPr>
          <p:grpSpPr>
            <a:xfrm>
              <a:off x="279174" y="1957388"/>
              <a:ext cx="8585652" cy="2774722"/>
              <a:chOff x="6176515" y="3271005"/>
              <a:chExt cx="1684358" cy="564365"/>
            </a:xfrm>
          </p:grpSpPr>
          <p:sp>
            <p:nvSpPr>
              <p:cNvPr id="29" name="직사각형 1">
                <a:extLst>
                  <a:ext uri="{FF2B5EF4-FFF2-40B4-BE49-F238E27FC236}">
                    <a16:creationId xmlns:a16="http://schemas.microsoft.com/office/drawing/2014/main" id="{14C8FF0B-E454-4FAE-B552-9CCC7EDEE5E8}"/>
                  </a:ext>
                </a:extLst>
              </p:cNvPr>
              <p:cNvSpPr/>
              <p:nvPr/>
            </p:nvSpPr>
            <p:spPr>
              <a:xfrm>
                <a:off x="6176515" y="3271005"/>
                <a:ext cx="839522" cy="564365"/>
              </a:xfrm>
              <a:custGeom>
                <a:avLst/>
                <a:gdLst>
                  <a:gd name="connsiteX0" fmla="*/ 0 w 1876898"/>
                  <a:gd name="connsiteY0" fmla="*/ 0 h 1078744"/>
                  <a:gd name="connsiteX1" fmla="*/ 1876898 w 1876898"/>
                  <a:gd name="connsiteY1" fmla="*/ 0 h 1078744"/>
                  <a:gd name="connsiteX2" fmla="*/ 1876898 w 1876898"/>
                  <a:gd name="connsiteY2" fmla="*/ 1078744 h 1078744"/>
                  <a:gd name="connsiteX3" fmla="*/ 0 w 1876898"/>
                  <a:gd name="connsiteY3" fmla="*/ 1078744 h 1078744"/>
                  <a:gd name="connsiteX4" fmla="*/ 0 w 1876898"/>
                  <a:gd name="connsiteY4" fmla="*/ 0 h 1078744"/>
                  <a:gd name="connsiteX0" fmla="*/ 0 w 1876898"/>
                  <a:gd name="connsiteY0" fmla="*/ 319177 h 1397921"/>
                  <a:gd name="connsiteX1" fmla="*/ 1868272 w 1876898"/>
                  <a:gd name="connsiteY1" fmla="*/ 0 h 1397921"/>
                  <a:gd name="connsiteX2" fmla="*/ 1876898 w 1876898"/>
                  <a:gd name="connsiteY2" fmla="*/ 1397921 h 1397921"/>
                  <a:gd name="connsiteX3" fmla="*/ 0 w 1876898"/>
                  <a:gd name="connsiteY3" fmla="*/ 1397921 h 1397921"/>
                  <a:gd name="connsiteX4" fmla="*/ 0 w 1876898"/>
                  <a:gd name="connsiteY4" fmla="*/ 319177 h 1397921"/>
                  <a:gd name="connsiteX0" fmla="*/ 0 w 1878428"/>
                  <a:gd name="connsiteY0" fmla="*/ 315578 h 1394322"/>
                  <a:gd name="connsiteX1" fmla="*/ 1877679 w 1878428"/>
                  <a:gd name="connsiteY1" fmla="*/ 0 h 1394322"/>
                  <a:gd name="connsiteX2" fmla="*/ 1876898 w 1878428"/>
                  <a:gd name="connsiteY2" fmla="*/ 1394322 h 1394322"/>
                  <a:gd name="connsiteX3" fmla="*/ 0 w 1878428"/>
                  <a:gd name="connsiteY3" fmla="*/ 1394322 h 1394322"/>
                  <a:gd name="connsiteX4" fmla="*/ 0 w 1878428"/>
                  <a:gd name="connsiteY4" fmla="*/ 315578 h 13943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8428" h="1394322">
                    <a:moveTo>
                      <a:pt x="0" y="315578"/>
                    </a:moveTo>
                    <a:lnTo>
                      <a:pt x="1877679" y="0"/>
                    </a:lnTo>
                    <a:cubicBezTo>
                      <a:pt x="1880554" y="465974"/>
                      <a:pt x="1874023" y="928348"/>
                      <a:pt x="1876898" y="1394322"/>
                    </a:cubicBezTo>
                    <a:lnTo>
                      <a:pt x="0" y="1394322"/>
                    </a:lnTo>
                    <a:lnTo>
                      <a:pt x="0" y="315578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tx1">
                      <a:lumMod val="60000"/>
                      <a:lumOff val="40000"/>
                      <a:tint val="66000"/>
                      <a:satMod val="160000"/>
                    </a:schemeClr>
                  </a:gs>
                  <a:gs pos="50000">
                    <a:schemeClr val="tx1">
                      <a:lumMod val="60000"/>
                      <a:lumOff val="40000"/>
                      <a:tint val="44500"/>
                      <a:satMod val="160000"/>
                    </a:schemeClr>
                  </a:gs>
                  <a:gs pos="100000">
                    <a:schemeClr val="tx1">
                      <a:lumMod val="60000"/>
                      <a:lumOff val="40000"/>
                      <a:tint val="23500"/>
                      <a:satMod val="160000"/>
                    </a:schemeClr>
                  </a:gs>
                </a:gsLst>
                <a:lin ang="2700000" scaled="1"/>
                <a:tileRect/>
              </a:gradFill>
              <a:ln w="19050" cap="flat" cmpd="sng" algn="ctr">
                <a:solidFill>
                  <a:schemeClr val="tx1">
                    <a:lumMod val="40000"/>
                    <a:lumOff val="60000"/>
                  </a:scheme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맑은 고딕"/>
                  <a:cs typeface="+mn-cs"/>
                </a:endParaRPr>
              </a:p>
            </p:txBody>
          </p:sp>
          <p:sp>
            <p:nvSpPr>
              <p:cNvPr id="30" name="직사각형 1">
                <a:extLst>
                  <a:ext uri="{FF2B5EF4-FFF2-40B4-BE49-F238E27FC236}">
                    <a16:creationId xmlns:a16="http://schemas.microsoft.com/office/drawing/2014/main" id="{F285182E-C644-4223-927B-47E275541255}"/>
                  </a:ext>
                </a:extLst>
              </p:cNvPr>
              <p:cNvSpPr/>
              <p:nvPr/>
            </p:nvSpPr>
            <p:spPr>
              <a:xfrm flipH="1">
                <a:off x="7021351" y="3271005"/>
                <a:ext cx="839522" cy="564365"/>
              </a:xfrm>
              <a:custGeom>
                <a:avLst/>
                <a:gdLst>
                  <a:gd name="connsiteX0" fmla="*/ 0 w 1876898"/>
                  <a:gd name="connsiteY0" fmla="*/ 0 h 1078744"/>
                  <a:gd name="connsiteX1" fmla="*/ 1876898 w 1876898"/>
                  <a:gd name="connsiteY1" fmla="*/ 0 h 1078744"/>
                  <a:gd name="connsiteX2" fmla="*/ 1876898 w 1876898"/>
                  <a:gd name="connsiteY2" fmla="*/ 1078744 h 1078744"/>
                  <a:gd name="connsiteX3" fmla="*/ 0 w 1876898"/>
                  <a:gd name="connsiteY3" fmla="*/ 1078744 h 1078744"/>
                  <a:gd name="connsiteX4" fmla="*/ 0 w 1876898"/>
                  <a:gd name="connsiteY4" fmla="*/ 0 h 1078744"/>
                  <a:gd name="connsiteX0" fmla="*/ 0 w 1876898"/>
                  <a:gd name="connsiteY0" fmla="*/ 319177 h 1397921"/>
                  <a:gd name="connsiteX1" fmla="*/ 1868272 w 1876898"/>
                  <a:gd name="connsiteY1" fmla="*/ 0 h 1397921"/>
                  <a:gd name="connsiteX2" fmla="*/ 1876898 w 1876898"/>
                  <a:gd name="connsiteY2" fmla="*/ 1397921 h 1397921"/>
                  <a:gd name="connsiteX3" fmla="*/ 0 w 1876898"/>
                  <a:gd name="connsiteY3" fmla="*/ 1397921 h 1397921"/>
                  <a:gd name="connsiteX4" fmla="*/ 0 w 1876898"/>
                  <a:gd name="connsiteY4" fmla="*/ 319177 h 1397921"/>
                  <a:gd name="connsiteX0" fmla="*/ 0 w 1878428"/>
                  <a:gd name="connsiteY0" fmla="*/ 319177 h 1397921"/>
                  <a:gd name="connsiteX1" fmla="*/ 1877679 w 1878428"/>
                  <a:gd name="connsiteY1" fmla="*/ 0 h 1397921"/>
                  <a:gd name="connsiteX2" fmla="*/ 1876898 w 1878428"/>
                  <a:gd name="connsiteY2" fmla="*/ 1397921 h 1397921"/>
                  <a:gd name="connsiteX3" fmla="*/ 0 w 1878428"/>
                  <a:gd name="connsiteY3" fmla="*/ 1397921 h 1397921"/>
                  <a:gd name="connsiteX4" fmla="*/ 0 w 1878428"/>
                  <a:gd name="connsiteY4" fmla="*/ 319177 h 13979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8428" h="1397921">
                    <a:moveTo>
                      <a:pt x="0" y="319177"/>
                    </a:moveTo>
                    <a:lnTo>
                      <a:pt x="1877679" y="0"/>
                    </a:lnTo>
                    <a:cubicBezTo>
                      <a:pt x="1880554" y="465974"/>
                      <a:pt x="1874023" y="931947"/>
                      <a:pt x="1876898" y="1397921"/>
                    </a:cubicBezTo>
                    <a:lnTo>
                      <a:pt x="0" y="1397921"/>
                    </a:lnTo>
                    <a:lnTo>
                      <a:pt x="0" y="319177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5400000" scaled="1"/>
                <a:tileRect/>
              </a:gradFill>
              <a:ln w="25400" cap="flat" cmpd="sng" algn="ctr">
                <a:solidFill>
                  <a:schemeClr val="bg1">
                    <a:lumMod val="50000"/>
                  </a:scheme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맑은 고딕"/>
                  <a:cs typeface="+mn-cs"/>
                </a:endParaRPr>
              </a:p>
            </p:txBody>
          </p:sp>
        </p:grp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B8110B91-5557-4EBD-9668-B5A9DDEC6CF1}"/>
                </a:ext>
              </a:extLst>
            </p:cNvPr>
            <p:cNvSpPr/>
            <p:nvPr/>
          </p:nvSpPr>
          <p:spPr>
            <a:xfrm>
              <a:off x="4962397" y="2356001"/>
              <a:ext cx="1478599" cy="35040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맑은 고딕"/>
                </a:rPr>
                <a:t>CG</a:t>
              </a:r>
              <a:r>
                <a:rPr kumimoji="0" lang="ko-KR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맑은 고딕"/>
                </a:rPr>
                <a:t> 구성 </a:t>
              </a:r>
              <a:r>
                <a:rPr lang="ko-KR" altLang="en-US" sz="1600" b="1" dirty="0">
                  <a:solidFill>
                    <a:srgbClr val="FFFFFF"/>
                  </a:solidFill>
                  <a:latin typeface="Arial"/>
                  <a:ea typeface="맑은 고딕"/>
                </a:rPr>
                <a:t>방안</a:t>
              </a:r>
              <a:endPara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맑은 고딕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09E5DACE-CB53-4D03-89AD-9C9BD3217DAB}"/>
                </a:ext>
              </a:extLst>
            </p:cNvPr>
            <p:cNvSpPr/>
            <p:nvPr/>
          </p:nvSpPr>
          <p:spPr>
            <a:xfrm>
              <a:off x="4585543" y="2993045"/>
              <a:ext cx="4279283" cy="15529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79388" marR="0" lvl="1" indent="-179388" algn="l" defTabSz="6858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3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en-US" altLang="ko-KR" sz="1200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CG</a:t>
              </a:r>
              <a:r>
                <a:rPr lang="ko-KR" altLang="en-US" sz="1200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구성 방안은 </a:t>
              </a:r>
              <a:r>
                <a:rPr lang="en-US" altLang="ko-KR" sz="1200" dirty="0" err="1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PowerMAX</a:t>
              </a:r>
              <a:r>
                <a:rPr lang="ko-KR" altLang="en-US" sz="1200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고도화 요건</a:t>
              </a:r>
              <a:r>
                <a:rPr lang="ko-KR" altLang="en-US" sz="1200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중 성능 및 안정성을 모두 해결할 수 있는 방안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b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</a:b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&gt; </a:t>
              </a: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작업 난이도 증가로 인한 타사 진입 차단</a:t>
              </a:r>
              <a:endPara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179388" lvl="1" indent="-179388">
                <a:spcBef>
                  <a:spcPts val="600"/>
                </a:spcBef>
                <a:spcAft>
                  <a:spcPts val="300"/>
                </a:spcAft>
                <a:buFont typeface="Arial" panose="020B0604020202020204" pitchFamily="34" charset="0"/>
                <a:buChar char="•"/>
              </a:pP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향후 폭발적인 가입자수와 서비스에 유연하고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1200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이후 경쟁 사전 방지</a:t>
              </a:r>
              <a:r>
                <a:rPr lang="en-US" altLang="ko-KR" sz="1200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(Lock-IN)</a:t>
              </a:r>
              <a:r>
                <a:rPr lang="ko-KR" altLang="en-US" sz="1200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방안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/>
              </a:r>
              <a:b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</a:b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&gt; </a:t>
              </a: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성능 및 효율성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등을 위해 </a:t>
              </a:r>
              <a:r>
                <a:rPr lang="ko-KR" altLang="en-US" sz="1200" dirty="0">
                  <a:solidFill>
                    <a:srgbClr val="FFFF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신규</a:t>
              </a: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 스토리지 에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/>
              </a:r>
              <a:b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</a:b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   </a:t>
              </a:r>
              <a:r>
                <a:rPr lang="en-US" altLang="ko-KR" sz="1200" dirty="0">
                  <a:solidFill>
                    <a:srgbClr val="FFFF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CG</a:t>
              </a:r>
              <a:r>
                <a:rPr lang="ko-KR" altLang="en-US" sz="1200" dirty="0">
                  <a:solidFill>
                    <a:srgbClr val="FFFF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구성 방안으로 </a:t>
              </a:r>
              <a:r>
                <a:rPr kumimoji="0" lang="ko-KR" altLang="en-US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계정계</a:t>
              </a: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DB </a:t>
              </a:r>
              <a:r>
                <a:rPr lang="ko-KR" altLang="en-US" sz="1200" dirty="0">
                  <a:solidFill>
                    <a:srgbClr val="FFFF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운영</a:t>
              </a: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 제안</a:t>
              </a:r>
              <a:endPara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C9BD27AD-5798-4BB3-B42C-C28B715620FC}"/>
                </a:ext>
              </a:extLst>
            </p:cNvPr>
            <p:cNvSpPr/>
            <p:nvPr/>
          </p:nvSpPr>
          <p:spPr>
            <a:xfrm>
              <a:off x="2666667" y="2354287"/>
              <a:ext cx="1584782" cy="35040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ea typeface="맑은 고딕"/>
                  <a:cs typeface="+mn-cs"/>
                </a:rPr>
                <a:t>단순 증설 방안</a:t>
              </a:r>
              <a:endPara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맑은 고딕"/>
                <a:cs typeface="+mn-cs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26F510F7-E9D1-4C88-99A9-26CD93A93E9C}"/>
                </a:ext>
              </a:extLst>
            </p:cNvPr>
            <p:cNvSpPr/>
            <p:nvPr/>
          </p:nvSpPr>
          <p:spPr>
            <a:xfrm>
              <a:off x="371475" y="2993045"/>
              <a:ext cx="4113871" cy="117066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79388" marR="0" lvl="1" indent="-179388" algn="l" defTabSz="6858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3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단순 증설 방안은 작업 난이도 감소로 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/>
              </a:r>
              <a:b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</a:b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고객의 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Needs </a:t>
              </a:r>
              <a:r>
                <a:rPr lang="ko-KR" altLang="en-US" sz="1200" dirty="0">
                  <a:solidFill>
                    <a:srgbClr val="444444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및 이슈</a:t>
              </a: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 해결 방안이 아님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/>
              </a:r>
              <a:b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</a:b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&gt; </a:t>
              </a: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타사 진입 가능성 증가</a:t>
              </a:r>
              <a:endPara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179388" marR="0" lvl="1" indent="-179388" algn="l" defTabSz="6858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3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타사 신규 도입에 따른 경쟁 및 어려움 발생 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/>
              </a:r>
              <a:b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</a:b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&gt; </a:t>
              </a: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경쟁 입찰이 되는 지름길</a:t>
              </a:r>
              <a:endPara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47EF5F83-ED26-4034-BF80-3D77A447B2A0}"/>
                </a:ext>
              </a:extLst>
            </p:cNvPr>
            <p:cNvGrpSpPr/>
            <p:nvPr/>
          </p:nvGrpSpPr>
          <p:grpSpPr>
            <a:xfrm>
              <a:off x="7665247" y="1643220"/>
              <a:ext cx="1263876" cy="1268656"/>
              <a:chOff x="7572240" y="1576309"/>
              <a:chExt cx="1343800" cy="1348883"/>
            </a:xfrm>
          </p:grpSpPr>
          <p:sp>
            <p:nvSpPr>
              <p:cNvPr id="50" name="타원 49">
                <a:extLst>
                  <a:ext uri="{FF2B5EF4-FFF2-40B4-BE49-F238E27FC236}">
                    <a16:creationId xmlns:a16="http://schemas.microsoft.com/office/drawing/2014/main" id="{6E09546C-67DD-414D-AFC2-EDBEB01D6C04}"/>
                  </a:ext>
                </a:extLst>
              </p:cNvPr>
              <p:cNvSpPr/>
              <p:nvPr/>
            </p:nvSpPr>
            <p:spPr>
              <a:xfrm>
                <a:off x="7572240" y="1576309"/>
                <a:ext cx="1343800" cy="1343800"/>
              </a:xfrm>
              <a:prstGeom prst="ellipse">
                <a:avLst/>
              </a:prstGeom>
              <a:solidFill>
                <a:schemeClr val="bg1">
                  <a:lumMod val="60000"/>
                  <a:lumOff val="40000"/>
                </a:schemeClr>
              </a:solidFill>
              <a:ln w="9525" cap="flat" cmpd="sng" algn="ctr">
                <a:noFill/>
                <a:prstDash val="solid"/>
              </a:ln>
              <a:effectLst/>
              <a:scene3d>
                <a:camera prst="orthographicFront"/>
                <a:lightRig rig="soft" dir="t">
                  <a:rot lat="0" lon="0" rev="21594000"/>
                </a:lightRig>
              </a:scene3d>
              <a:sp3d prstMaterial="metal"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맑은 고딕"/>
                  <a:cs typeface="+mn-cs"/>
                </a:endParaRPr>
              </a:p>
            </p:txBody>
          </p:sp>
          <p:sp>
            <p:nvSpPr>
              <p:cNvPr id="51" name="자유형 73">
                <a:extLst>
                  <a:ext uri="{FF2B5EF4-FFF2-40B4-BE49-F238E27FC236}">
                    <a16:creationId xmlns:a16="http://schemas.microsoft.com/office/drawing/2014/main" id="{28A195C8-BD09-4E3F-85DC-92BB11B3B996}"/>
                  </a:ext>
                </a:extLst>
              </p:cNvPr>
              <p:cNvSpPr/>
              <p:nvPr/>
            </p:nvSpPr>
            <p:spPr>
              <a:xfrm>
                <a:off x="7902580" y="2076065"/>
                <a:ext cx="998220" cy="849127"/>
              </a:xfrm>
              <a:custGeom>
                <a:avLst/>
                <a:gdLst>
                  <a:gd name="connsiteX0" fmla="*/ 731520 w 998220"/>
                  <a:gd name="connsiteY0" fmla="*/ 0 h 891540"/>
                  <a:gd name="connsiteX1" fmla="*/ 0 w 998220"/>
                  <a:gd name="connsiteY1" fmla="*/ 457200 h 891540"/>
                  <a:gd name="connsiteX2" fmla="*/ 243840 w 998220"/>
                  <a:gd name="connsiteY2" fmla="*/ 891540 h 891540"/>
                  <a:gd name="connsiteX3" fmla="*/ 998220 w 998220"/>
                  <a:gd name="connsiteY3" fmla="*/ 365760 h 891540"/>
                  <a:gd name="connsiteX4" fmla="*/ 731520 w 998220"/>
                  <a:gd name="connsiteY4" fmla="*/ 0 h 891540"/>
                  <a:gd name="connsiteX0" fmla="*/ 731520 w 998220"/>
                  <a:gd name="connsiteY0" fmla="*/ 0 h 891540"/>
                  <a:gd name="connsiteX1" fmla="*/ 0 w 998220"/>
                  <a:gd name="connsiteY1" fmla="*/ 457200 h 891540"/>
                  <a:gd name="connsiteX2" fmla="*/ 243840 w 998220"/>
                  <a:gd name="connsiteY2" fmla="*/ 891540 h 891540"/>
                  <a:gd name="connsiteX3" fmla="*/ 998220 w 998220"/>
                  <a:gd name="connsiteY3" fmla="*/ 365760 h 891540"/>
                  <a:gd name="connsiteX4" fmla="*/ 731520 w 998220"/>
                  <a:gd name="connsiteY4" fmla="*/ 0 h 891540"/>
                  <a:gd name="connsiteX0" fmla="*/ 731520 w 998220"/>
                  <a:gd name="connsiteY0" fmla="*/ 0 h 891540"/>
                  <a:gd name="connsiteX1" fmla="*/ 0 w 998220"/>
                  <a:gd name="connsiteY1" fmla="*/ 457200 h 891540"/>
                  <a:gd name="connsiteX2" fmla="*/ 243840 w 998220"/>
                  <a:gd name="connsiteY2" fmla="*/ 891540 h 891540"/>
                  <a:gd name="connsiteX3" fmla="*/ 998220 w 998220"/>
                  <a:gd name="connsiteY3" fmla="*/ 365760 h 891540"/>
                  <a:gd name="connsiteX4" fmla="*/ 731520 w 998220"/>
                  <a:gd name="connsiteY4" fmla="*/ 0 h 891540"/>
                  <a:gd name="connsiteX0" fmla="*/ 731520 w 998220"/>
                  <a:gd name="connsiteY0" fmla="*/ 0 h 898122"/>
                  <a:gd name="connsiteX1" fmla="*/ 0 w 998220"/>
                  <a:gd name="connsiteY1" fmla="*/ 457200 h 898122"/>
                  <a:gd name="connsiteX2" fmla="*/ 243840 w 998220"/>
                  <a:gd name="connsiteY2" fmla="*/ 891540 h 898122"/>
                  <a:gd name="connsiteX3" fmla="*/ 998220 w 998220"/>
                  <a:gd name="connsiteY3" fmla="*/ 365760 h 898122"/>
                  <a:gd name="connsiteX4" fmla="*/ 731520 w 998220"/>
                  <a:gd name="connsiteY4" fmla="*/ 0 h 898122"/>
                  <a:gd name="connsiteX0" fmla="*/ 731520 w 998220"/>
                  <a:gd name="connsiteY0" fmla="*/ 0 h 897475"/>
                  <a:gd name="connsiteX1" fmla="*/ 0 w 998220"/>
                  <a:gd name="connsiteY1" fmla="*/ 457200 h 897475"/>
                  <a:gd name="connsiteX2" fmla="*/ 243840 w 998220"/>
                  <a:gd name="connsiteY2" fmla="*/ 891540 h 897475"/>
                  <a:gd name="connsiteX3" fmla="*/ 998220 w 998220"/>
                  <a:gd name="connsiteY3" fmla="*/ 365760 h 897475"/>
                  <a:gd name="connsiteX4" fmla="*/ 731520 w 998220"/>
                  <a:gd name="connsiteY4" fmla="*/ 0 h 897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98220" h="897475">
                    <a:moveTo>
                      <a:pt x="731520" y="0"/>
                    </a:moveTo>
                    <a:lnTo>
                      <a:pt x="0" y="457200"/>
                    </a:lnTo>
                    <a:lnTo>
                      <a:pt x="243840" y="891540"/>
                    </a:lnTo>
                    <a:cubicBezTo>
                      <a:pt x="557689" y="934326"/>
                      <a:pt x="879158" y="744452"/>
                      <a:pt x="998220" y="365760"/>
                    </a:cubicBezTo>
                    <a:lnTo>
                      <a:pt x="731520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  <a:alpha val="64706"/>
                </a:schemeClr>
              </a:solidFill>
              <a:ln w="9525" cap="flat" cmpd="sng" algn="ctr">
                <a:noFill/>
                <a:prstDash val="solid"/>
              </a:ln>
              <a:effectLst/>
              <a:scene3d>
                <a:camera prst="orthographicFront"/>
                <a:lightRig rig="soft" dir="t">
                  <a:rot lat="0" lon="0" rev="21594000"/>
                </a:lightRig>
              </a:scene3d>
              <a:sp3d prstMaterial="metal"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맑은 고딕"/>
                  <a:cs typeface="+mn-cs"/>
                </a:endParaRPr>
              </a:p>
            </p:txBody>
          </p:sp>
          <p:sp>
            <p:nvSpPr>
              <p:cNvPr id="52" name="타원 51">
                <a:extLst>
                  <a:ext uri="{FF2B5EF4-FFF2-40B4-BE49-F238E27FC236}">
                    <a16:creationId xmlns:a16="http://schemas.microsoft.com/office/drawing/2014/main" id="{5CAFDDE8-329B-4EDF-8890-BBAC43D4F1E3}"/>
                  </a:ext>
                </a:extLst>
              </p:cNvPr>
              <p:cNvSpPr/>
              <p:nvPr/>
            </p:nvSpPr>
            <p:spPr>
              <a:xfrm>
                <a:off x="7662047" y="1674882"/>
                <a:ext cx="1164185" cy="1164184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9525" cap="flat" cmpd="sng" algn="ctr">
                <a:noFill/>
                <a:prstDash val="solid"/>
              </a:ln>
              <a:effectLst/>
              <a:scene3d>
                <a:camera prst="orthographicFront"/>
                <a:lightRig rig="soft" dir="t">
                  <a:rot lat="0" lon="0" rev="21594000"/>
                </a:lightRig>
              </a:scene3d>
              <a:sp3d prstMaterial="metal"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맑은 고딕"/>
                  <a:cs typeface="+mn-cs"/>
                </a:endParaRPr>
              </a:p>
            </p:txBody>
          </p:sp>
        </p:grpSp>
        <p:pic>
          <p:nvPicPr>
            <p:cNvPr id="53" name="Picture 4">
              <a:extLst>
                <a:ext uri="{FF2B5EF4-FFF2-40B4-BE49-F238E27FC236}">
                  <a16:creationId xmlns:a16="http://schemas.microsoft.com/office/drawing/2014/main" id="{ABD89993-2F35-4C89-BD47-47D010F6BAF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74866" y="2171700"/>
              <a:ext cx="1053722" cy="256253"/>
            </a:xfrm>
            <a:prstGeom prst="rect">
              <a:avLst/>
            </a:prstGeom>
          </p:spPr>
        </p:pic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40FEE438-8FCB-4971-A5DD-E9D6CA16576C}"/>
                </a:ext>
              </a:extLst>
            </p:cNvPr>
            <p:cNvCxnSpPr>
              <a:cxnSpLocks/>
            </p:cNvCxnSpPr>
            <p:nvPr/>
          </p:nvCxnSpPr>
          <p:spPr>
            <a:xfrm>
              <a:off x="2457450" y="2723619"/>
              <a:ext cx="2027896" cy="0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9F831BBE-1AF1-45B8-A671-0379ED4FB263}"/>
                </a:ext>
              </a:extLst>
            </p:cNvPr>
            <p:cNvCxnSpPr>
              <a:cxnSpLocks/>
            </p:cNvCxnSpPr>
            <p:nvPr/>
          </p:nvCxnSpPr>
          <p:spPr>
            <a:xfrm>
              <a:off x="4694290" y="2723619"/>
              <a:ext cx="2027896" cy="0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03863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/>
        </p:nvGrpSpPr>
        <p:grpSpPr>
          <a:xfrm>
            <a:off x="-21076" y="802106"/>
            <a:ext cx="9165076" cy="4017544"/>
            <a:chOff x="-21076" y="802106"/>
            <a:chExt cx="9165076" cy="4017544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srgbClr val="A5A5A5">
                  <a:shade val="45000"/>
                  <a:satMod val="135000"/>
                </a:srgb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263" r="-1" b="34149"/>
            <a:stretch/>
          </p:blipFill>
          <p:spPr>
            <a:xfrm flipH="1">
              <a:off x="-21076" y="1166806"/>
              <a:ext cx="9165076" cy="3403601"/>
            </a:xfrm>
            <a:prstGeom prst="rect">
              <a:avLst/>
            </a:prstGeom>
          </p:spPr>
        </p:pic>
        <p:sp>
          <p:nvSpPr>
            <p:cNvPr id="19" name="양쪽 모서리가 둥근 사각형 18"/>
            <p:cNvSpPr/>
            <p:nvPr/>
          </p:nvSpPr>
          <p:spPr>
            <a:xfrm>
              <a:off x="171450" y="802106"/>
              <a:ext cx="8782050" cy="4017544"/>
            </a:xfrm>
            <a:prstGeom prst="round2SameRect">
              <a:avLst>
                <a:gd name="adj1" fmla="val 0"/>
                <a:gd name="adj2" fmla="val 0"/>
              </a:avLst>
            </a:prstGeom>
            <a:gradFill flip="none" rotWithShape="1">
              <a:gsLst>
                <a:gs pos="100000">
                  <a:sysClr val="window" lastClr="FFFFFF">
                    <a:lumMod val="95000"/>
                  </a:sysClr>
                </a:gs>
                <a:gs pos="18000">
                  <a:sysClr val="window" lastClr="FFFFFF"/>
                </a:gs>
              </a:gsLst>
              <a:lin ang="5400000" scaled="1"/>
              <a:tileRect/>
            </a:gradFill>
            <a:ln w="6350" cap="rnd" cmpd="sng" algn="ctr">
              <a:solidFill>
                <a:srgbClr val="0073BC"/>
              </a:solidFill>
              <a:prstDash val="solid"/>
              <a:miter lim="800000"/>
              <a:headEnd type="none" w="lg" len="med"/>
              <a:tailEnd type="none" w="lg" len="med"/>
            </a:ln>
            <a:effectLst>
              <a:outerShdw blurRad="38100" dist="25400" dir="5400000" algn="t" rotWithShape="0">
                <a:prstClr val="black">
                  <a:alpha val="50000"/>
                </a:prstClr>
              </a:outerShdw>
            </a:effectLst>
          </p:spPr>
          <p:txBody>
            <a:bodyPr wrap="none" lIns="0" tIns="0" rIns="0" bIns="0" anchor="ctr"/>
            <a:lstStyle/>
            <a:p>
              <a:pPr marL="0" marR="0" lvl="0" indent="0" algn="ctr" defTabSz="914217" eaLnBrk="1" fontAlgn="base" latinLnBrk="0" hangingPunct="1">
                <a:lnSpc>
                  <a:spcPct val="100000"/>
                </a:lnSpc>
                <a:spcBef>
                  <a:spcPts val="2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700" b="0" i="0" u="none" strike="noStrike" kern="0" cap="none" spc="0" normalizeH="0" baseline="0" noProof="0">
                <a:ln w="0"/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뫼비우스 Bold" panose="02000500000000000000" pitchFamily="2" charset="-127"/>
                <a:ea typeface="뫼비우스 Bold" panose="02000500000000000000" pitchFamily="2" charset="-127"/>
                <a:cs typeface="+mn-cs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8668A5C7-E2EB-4217-998D-35C023B80D21}"/>
              </a:ext>
            </a:extLst>
          </p:cNvPr>
          <p:cNvSpPr txBox="1"/>
          <p:nvPr/>
        </p:nvSpPr>
        <p:spPr>
          <a:xfrm>
            <a:off x="460948" y="935739"/>
            <a:ext cx="8499263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b="1" dirty="0">
                <a:solidFill>
                  <a:srgbClr val="0076CE">
                    <a:lumMod val="75000"/>
                  </a:srgbClr>
                </a:solidFill>
                <a:latin typeface="Arial"/>
                <a:ea typeface="맑은 고딕"/>
              </a:rPr>
              <a:t>CG</a:t>
            </a:r>
            <a:r>
              <a:rPr lang="ko-KR" altLang="en-US" sz="1400" b="1" dirty="0">
                <a:solidFill>
                  <a:srgbClr val="0076CE">
                    <a:lumMod val="75000"/>
                  </a:srgbClr>
                </a:solidFill>
                <a:latin typeface="Arial"/>
                <a:ea typeface="맑은 고딕"/>
              </a:rPr>
              <a:t> 구축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76CE">
                    <a:lumMod val="75000"/>
                  </a:srgbClr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 전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rgbClr val="0076CE">
                    <a:lumMod val="75000"/>
                  </a:srgbClr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/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76CE">
                    <a:lumMod val="75000"/>
                  </a:srgbClr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후 성능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rgbClr val="0076CE">
                    <a:lumMod val="75000"/>
                  </a:srgbClr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(Write Response Time) 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76CE">
                    <a:lumMod val="75000"/>
                  </a:srgbClr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비교 분석</a:t>
            </a:r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srgbClr val="0076CE">
                  <a:lumMod val="75000"/>
                </a:srgbClr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3BF7F7-924F-4E35-9E44-FF5A968E72C9}"/>
              </a:ext>
            </a:extLst>
          </p:cNvPr>
          <p:cNvSpPr txBox="1"/>
          <p:nvPr/>
        </p:nvSpPr>
        <p:spPr>
          <a:xfrm>
            <a:off x="7200900" y="971550"/>
            <a:ext cx="1485984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dirty="0">
                <a:solidFill>
                  <a:srgbClr val="FF0000"/>
                </a:solidFill>
                <a:latin typeface="Arial"/>
                <a:ea typeface="맑은 고딕"/>
              </a:rPr>
              <a:t>Read/Write</a:t>
            </a:r>
            <a:r>
              <a:rPr lang="ko-KR" altLang="en-US" sz="1000" dirty="0">
                <a:solidFill>
                  <a:srgbClr val="FF0000"/>
                </a:solidFill>
                <a:latin typeface="Arial"/>
                <a:ea typeface="맑은 고딕"/>
              </a:rPr>
              <a:t> 비율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(</a:t>
            </a:r>
            <a:r>
              <a:rPr lang="en-US" altLang="ko-KR" sz="1000" dirty="0">
                <a:solidFill>
                  <a:srgbClr val="FF0000"/>
                </a:solidFill>
                <a:latin typeface="Arial"/>
                <a:ea typeface="맑은 고딕"/>
              </a:rPr>
              <a:t>1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:1)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기준</a:t>
            </a:r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12A6901A-6CC5-418D-9B43-13F7B0359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err="1">
                <a:latin typeface="+mn-ea"/>
                <a:ea typeface="+mn-ea"/>
              </a:rPr>
              <a:t>PowerMAX</a:t>
            </a:r>
            <a:r>
              <a:rPr lang="en-US" altLang="ko-KR" b="1" dirty="0">
                <a:latin typeface="+mn-ea"/>
                <a:ea typeface="+mn-ea"/>
              </a:rPr>
              <a:t> Lock-IN </a:t>
            </a:r>
            <a:r>
              <a:rPr lang="ko-KR" altLang="en-US" b="1" dirty="0">
                <a:latin typeface="+mn-ea"/>
                <a:ea typeface="+mn-ea"/>
              </a:rPr>
              <a:t>결과 요약 </a:t>
            </a: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1960D840-DD6A-4943-B09D-42D8D4FB56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3898310"/>
              </p:ext>
            </p:extLst>
          </p:nvPr>
        </p:nvGraphicFramePr>
        <p:xfrm>
          <a:off x="457200" y="1238250"/>
          <a:ext cx="8267701" cy="762000"/>
        </p:xfrm>
        <a:graphic>
          <a:graphicData uri="http://schemas.openxmlformats.org/drawingml/2006/table">
            <a:tbl>
              <a:tblPr firstRow="1">
                <a:tableStyleId>{69012ECD-51FC-41F1-AA8D-1B2483CD663E}</a:tableStyleId>
              </a:tblPr>
              <a:tblGrid>
                <a:gridCol w="24128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274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2744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05658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dirty="0">
                          <a:solidFill>
                            <a:schemeClr val="tx2"/>
                          </a:solidFill>
                        </a:rPr>
                        <a:t>구분</a:t>
                      </a:r>
                      <a:endParaRPr lang="en-US" sz="1100" dirty="0">
                        <a:solidFill>
                          <a:schemeClr val="tx2"/>
                        </a:solidFill>
                      </a:endParaRPr>
                    </a:p>
                  </a:txBody>
                  <a:tcPr marL="36000" marR="36000" marT="18000" marB="1800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>
                          <a:solidFill>
                            <a:schemeClr val="tx2"/>
                          </a:solidFill>
                        </a:rPr>
                        <a:t>PowerMAX</a:t>
                      </a:r>
                      <a:r>
                        <a:rPr lang="en-US" sz="1100" dirty="0">
                          <a:solidFill>
                            <a:schemeClr val="tx2"/>
                          </a:solidFill>
                        </a:rPr>
                        <a:t> 8000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>
                          <a:solidFill>
                            <a:schemeClr val="tx2"/>
                          </a:solidFill>
                        </a:rPr>
                        <a:t>PowerMAX</a:t>
                      </a:r>
                      <a:r>
                        <a:rPr lang="en-US" sz="1100" dirty="0">
                          <a:solidFill>
                            <a:schemeClr val="tx2"/>
                          </a:solidFill>
                        </a:rPr>
                        <a:t> 8000 x CG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9609"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/>
                        <a:t>TOTAL Write</a:t>
                      </a:r>
                      <a:r>
                        <a:rPr lang="ko-KR" altLang="en-US" sz="1050" b="1" dirty="0"/>
                        <a:t> </a:t>
                      </a:r>
                      <a:r>
                        <a:rPr lang="en-US" sz="1050" b="1" dirty="0"/>
                        <a:t>IOPS</a:t>
                      </a:r>
                    </a:p>
                  </a:txBody>
                  <a:tcPr marL="36000" marR="36000" marT="18000" marB="1800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40,000 IOPS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80,000 IOPS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3364"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/>
                        <a:t>Write Response Time</a:t>
                      </a:r>
                    </a:p>
                  </a:txBody>
                  <a:tcPr marL="36000" marR="36000" marT="18000" marB="1800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4ms </a:t>
                      </a:r>
                      <a:r>
                        <a:rPr lang="ko-KR" altLang="en-US" sz="1050" dirty="0"/>
                        <a:t>미만</a:t>
                      </a:r>
                      <a:endParaRPr lang="en-US" sz="1050" dirty="0"/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0.5ms </a:t>
                      </a:r>
                      <a:r>
                        <a:rPr lang="ko-KR" altLang="en-US" sz="1050" dirty="0"/>
                        <a:t>미만</a:t>
                      </a:r>
                      <a:endParaRPr lang="en-US" sz="1050" dirty="0"/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FE6D4D22-4473-4296-A593-07C5E728293F}"/>
              </a:ext>
            </a:extLst>
          </p:cNvPr>
          <p:cNvSpPr txBox="1"/>
          <p:nvPr/>
        </p:nvSpPr>
        <p:spPr>
          <a:xfrm>
            <a:off x="460948" y="2240686"/>
            <a:ext cx="8499263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b="1" dirty="0">
                <a:solidFill>
                  <a:srgbClr val="0076CE">
                    <a:lumMod val="75000"/>
                  </a:srgbClr>
                </a:solidFill>
                <a:latin typeface="Arial"/>
                <a:ea typeface="맑은 고딕"/>
              </a:rPr>
              <a:t>MPIO multipath/</a:t>
            </a:r>
            <a:r>
              <a:rPr lang="en-US" altLang="ko-KR" sz="1400" b="1" dirty="0" err="1">
                <a:solidFill>
                  <a:srgbClr val="0076CE">
                    <a:lumMod val="75000"/>
                  </a:srgbClr>
                </a:solidFill>
                <a:latin typeface="Arial"/>
                <a:ea typeface="맑은 고딕"/>
              </a:rPr>
              <a:t>Powerpath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76CE">
                    <a:lumMod val="75000"/>
                  </a:srgbClr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 성능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rgbClr val="0076CE">
                    <a:lumMod val="75000"/>
                  </a:srgbClr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 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76CE">
                    <a:lumMod val="75000"/>
                  </a:srgbClr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비교 분석</a:t>
            </a:r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srgbClr val="0076CE">
                  <a:lumMod val="75000"/>
                </a:srgbClr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44C53D95-51EA-41FB-B5CC-7EFB5D73FC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4058398"/>
              </p:ext>
            </p:extLst>
          </p:nvPr>
        </p:nvGraphicFramePr>
        <p:xfrm>
          <a:off x="457200" y="2546501"/>
          <a:ext cx="8267701" cy="689251"/>
        </p:xfrm>
        <a:graphic>
          <a:graphicData uri="http://schemas.openxmlformats.org/drawingml/2006/table">
            <a:tbl>
              <a:tblPr firstRow="1">
                <a:tableStyleId>{69012ECD-51FC-41F1-AA8D-1B2483CD663E}</a:tableStyleId>
              </a:tblPr>
              <a:tblGrid>
                <a:gridCol w="24128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274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2744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2993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dirty="0">
                          <a:solidFill>
                            <a:schemeClr val="tx2"/>
                          </a:solidFill>
                        </a:rPr>
                        <a:t>구분</a:t>
                      </a:r>
                      <a:endParaRPr lang="en-US" sz="1100" dirty="0">
                        <a:solidFill>
                          <a:schemeClr val="tx2"/>
                        </a:solidFill>
                      </a:endParaRPr>
                    </a:p>
                  </a:txBody>
                  <a:tcPr marL="36000" marR="36000" marT="18000" marB="1800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2"/>
                          </a:solidFill>
                        </a:rPr>
                        <a:t>Multipath</a:t>
                      </a:r>
                    </a:p>
                  </a:txBody>
                  <a:tcPr marL="36000" marR="36000" marT="18000" marB="1800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>
                          <a:solidFill>
                            <a:schemeClr val="tx2"/>
                          </a:solidFill>
                        </a:rPr>
                        <a:t>Powerpoth</a:t>
                      </a:r>
                      <a:endParaRPr lang="en-US" sz="1100" dirty="0">
                        <a:solidFill>
                          <a:schemeClr val="tx2"/>
                        </a:solidFill>
                      </a:endParaRPr>
                    </a:p>
                  </a:txBody>
                  <a:tcPr marL="36000" marR="36000" marT="18000" marB="1800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3167"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/>
                        <a:t>TOTAL IOPS</a:t>
                      </a:r>
                    </a:p>
                  </a:txBody>
                  <a:tcPr marL="36000" marR="36000" marT="18000" marB="1800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130,000 IOPS</a:t>
                      </a:r>
                    </a:p>
                  </a:txBody>
                  <a:tcPr marL="36000" marR="36000" marT="18000" marB="1800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170,000 IOPS</a:t>
                      </a:r>
                    </a:p>
                  </a:txBody>
                  <a:tcPr marL="36000" marR="36000" marT="18000" marB="1800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6154"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/>
                        <a:t>Write </a:t>
                      </a:r>
                      <a:r>
                        <a:rPr lang="en-US" sz="105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Response</a:t>
                      </a:r>
                      <a:r>
                        <a:rPr lang="en-US" sz="1050" b="1" dirty="0"/>
                        <a:t> Time</a:t>
                      </a:r>
                    </a:p>
                  </a:txBody>
                  <a:tcPr marL="36000" marR="36000" marT="18000" marB="1800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0.3ms</a:t>
                      </a:r>
                    </a:p>
                  </a:txBody>
                  <a:tcPr marL="36000" marR="36000" marT="18000" marB="1800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0.25ms </a:t>
                      </a:r>
                    </a:p>
                  </a:txBody>
                  <a:tcPr marL="36000" marR="36000" marT="18000" marB="1800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569919C9-BC00-4ABE-B996-112A0190CB2D}"/>
              </a:ext>
            </a:extLst>
          </p:cNvPr>
          <p:cNvSpPr txBox="1"/>
          <p:nvPr/>
        </p:nvSpPr>
        <p:spPr>
          <a:xfrm>
            <a:off x="457200" y="3448812"/>
            <a:ext cx="4005905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76CE">
                    <a:lumMod val="75000"/>
                  </a:srgbClr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PowerMAX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rgbClr val="0076CE">
                    <a:lumMod val="75000"/>
                  </a:srgbClr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 8000 R5/R1(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76CE">
                    <a:lumMod val="75000"/>
                  </a:srgbClr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압축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rgbClr val="0076CE">
                    <a:lumMod val="75000"/>
                  </a:srgbClr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/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76CE">
                    <a:lumMod val="75000"/>
                  </a:srgbClr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중복제거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rgbClr val="0076CE">
                    <a:lumMod val="75000"/>
                  </a:srgbClr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) 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76CE">
                    <a:lumMod val="75000"/>
                  </a:srgbClr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측정 결과</a:t>
            </a:r>
          </a:p>
        </p:txBody>
      </p:sp>
      <p:sp>
        <p:nvSpPr>
          <p:cNvPr id="16" name="모서리가 둥근 직사각형 1">
            <a:extLst>
              <a:ext uri="{FF2B5EF4-FFF2-40B4-BE49-F238E27FC236}">
                <a16:creationId xmlns:a16="http://schemas.microsoft.com/office/drawing/2014/main" id="{2DB2FE08-1703-4EEE-9FEC-305B4A7CBA88}"/>
              </a:ext>
            </a:extLst>
          </p:cNvPr>
          <p:cNvSpPr/>
          <p:nvPr/>
        </p:nvSpPr>
        <p:spPr>
          <a:xfrm>
            <a:off x="2855345" y="1233519"/>
            <a:ext cx="5842003" cy="766731"/>
          </a:xfrm>
          <a:prstGeom prst="roundRect">
            <a:avLst>
              <a:gd name="adj" fmla="val 9014"/>
            </a:avLst>
          </a:prstGeom>
          <a:noFill/>
          <a:ln w="28575">
            <a:solidFill>
              <a:schemeClr val="bg1">
                <a:lumMod val="50000"/>
              </a:schemeClr>
            </a:solidFill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rgbClr val="717074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sp>
        <p:nvSpPr>
          <p:cNvPr id="20" name="모서리가 둥근 직사각형 1">
            <a:extLst>
              <a:ext uri="{FF2B5EF4-FFF2-40B4-BE49-F238E27FC236}">
                <a16:creationId xmlns:a16="http://schemas.microsoft.com/office/drawing/2014/main" id="{5B48BC87-C2B2-42A2-A3D7-6E884002319B}"/>
              </a:ext>
            </a:extLst>
          </p:cNvPr>
          <p:cNvSpPr/>
          <p:nvPr/>
        </p:nvSpPr>
        <p:spPr>
          <a:xfrm>
            <a:off x="2883920" y="2546634"/>
            <a:ext cx="5842003" cy="646095"/>
          </a:xfrm>
          <a:prstGeom prst="roundRect">
            <a:avLst>
              <a:gd name="adj" fmla="val 9014"/>
            </a:avLst>
          </a:prstGeom>
          <a:noFill/>
          <a:ln w="28575">
            <a:solidFill>
              <a:schemeClr val="bg1">
                <a:lumMod val="50000"/>
              </a:schemeClr>
            </a:solidFill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rgbClr val="717074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56105F5F-6A8C-49C2-8818-603BD85655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8654815"/>
              </p:ext>
            </p:extLst>
          </p:nvPr>
        </p:nvGraphicFramePr>
        <p:xfrm>
          <a:off x="457200" y="3755931"/>
          <a:ext cx="8267701" cy="784876"/>
        </p:xfrm>
        <a:graphic>
          <a:graphicData uri="http://schemas.openxmlformats.org/drawingml/2006/table">
            <a:tbl>
              <a:tblPr firstRow="1">
                <a:tableStyleId>{69012ECD-51FC-41F1-AA8D-1B2483CD663E}</a:tableStyleId>
              </a:tblPr>
              <a:tblGrid>
                <a:gridCol w="24128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274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2744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61829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dirty="0">
                          <a:solidFill>
                            <a:schemeClr val="tx2"/>
                          </a:solidFill>
                        </a:rPr>
                        <a:t>구분</a:t>
                      </a:r>
                      <a:endParaRPr lang="en-US" sz="1100" dirty="0">
                        <a:solidFill>
                          <a:schemeClr val="tx2"/>
                        </a:solidFill>
                      </a:endParaRPr>
                    </a:p>
                  </a:txBody>
                  <a:tcPr marL="36000" marR="36000" marT="18000" marB="1800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2"/>
                          </a:solidFill>
                        </a:rPr>
                        <a:t>RAID 5</a:t>
                      </a:r>
                    </a:p>
                  </a:txBody>
                  <a:tcPr marL="36000" marR="36000" marT="18000" marB="1800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2"/>
                          </a:solidFill>
                        </a:rPr>
                        <a:t>RAID 1</a:t>
                      </a:r>
                    </a:p>
                  </a:txBody>
                  <a:tcPr marL="36000" marR="36000" marT="18000" marB="1800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4129"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/>
                        <a:t>TOTAL IOPS</a:t>
                      </a:r>
                    </a:p>
                  </a:txBody>
                  <a:tcPr marL="36000" marR="36000" marT="18000" marB="1800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270,000 IOPS</a:t>
                      </a:r>
                    </a:p>
                  </a:txBody>
                  <a:tcPr marL="36000" marR="36000" marT="18000" marB="1800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350,000 IOPS</a:t>
                      </a:r>
                    </a:p>
                  </a:txBody>
                  <a:tcPr marL="36000" marR="36000" marT="18000" marB="1800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8918"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/>
                        <a:t>Write </a:t>
                      </a:r>
                      <a:r>
                        <a:rPr lang="en-US" sz="105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Response</a:t>
                      </a:r>
                      <a:r>
                        <a:rPr lang="en-US" sz="1050" b="1" dirty="0"/>
                        <a:t> Time</a:t>
                      </a:r>
                    </a:p>
                  </a:txBody>
                  <a:tcPr marL="36000" marR="36000" marT="18000" marB="1800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1ms</a:t>
                      </a:r>
                    </a:p>
                  </a:txBody>
                  <a:tcPr marL="36000" marR="36000" marT="18000" marB="1800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1ms </a:t>
                      </a:r>
                    </a:p>
                  </a:txBody>
                  <a:tcPr marL="36000" marR="36000" marT="18000" marB="1800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2" name="모서리가 둥근 직사각형 1">
            <a:extLst>
              <a:ext uri="{FF2B5EF4-FFF2-40B4-BE49-F238E27FC236}">
                <a16:creationId xmlns:a16="http://schemas.microsoft.com/office/drawing/2014/main" id="{4E63A936-80E9-4256-99C6-095EB5FA001A}"/>
              </a:ext>
            </a:extLst>
          </p:cNvPr>
          <p:cNvSpPr/>
          <p:nvPr/>
        </p:nvSpPr>
        <p:spPr>
          <a:xfrm>
            <a:off x="2864870" y="3770125"/>
            <a:ext cx="5842003" cy="735732"/>
          </a:xfrm>
          <a:prstGeom prst="roundRect">
            <a:avLst>
              <a:gd name="adj" fmla="val 9014"/>
            </a:avLst>
          </a:prstGeom>
          <a:noFill/>
          <a:ln w="28575">
            <a:solidFill>
              <a:schemeClr val="bg1">
                <a:lumMod val="50000"/>
              </a:schemeClr>
            </a:solidFill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rgbClr val="717074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608F6E2-D883-4EC9-A84F-9EAF48971D1B}"/>
              </a:ext>
            </a:extLst>
          </p:cNvPr>
          <p:cNvSpPr txBox="1"/>
          <p:nvPr/>
        </p:nvSpPr>
        <p:spPr>
          <a:xfrm>
            <a:off x="6800850" y="4586160"/>
            <a:ext cx="1892217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출처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: </a:t>
            </a:r>
            <a:r>
              <a:rPr kumimoji="0" lang="en-US" altLang="ko-KR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Kakaobank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 </a:t>
            </a:r>
            <a:r>
              <a:rPr kumimoji="0" lang="en-US" altLang="ko-KR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PowerMAX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 POC </a:t>
            </a: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결과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20E6CF5-317E-4754-A37D-048658167AA5}"/>
              </a:ext>
            </a:extLst>
          </p:cNvPr>
          <p:cNvSpPr txBox="1"/>
          <p:nvPr/>
        </p:nvSpPr>
        <p:spPr>
          <a:xfrm>
            <a:off x="6800850" y="3341745"/>
            <a:ext cx="2028799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출처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: </a:t>
            </a:r>
            <a:r>
              <a:rPr kumimoji="0" lang="en-US" altLang="ko-KR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Kakaobank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 </a:t>
            </a:r>
            <a:r>
              <a:rPr kumimoji="0" lang="en-US" altLang="ko-KR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PowerMAX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 POC </a:t>
            </a: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결과 </a:t>
            </a:r>
          </a:p>
        </p:txBody>
      </p:sp>
    </p:spTree>
    <p:extLst>
      <p:ext uri="{BB962C8B-B14F-4D97-AF65-F5344CB8AC3E}">
        <p14:creationId xmlns:p14="http://schemas.microsoft.com/office/powerpoint/2010/main" val="20079413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그룹 61"/>
          <p:cNvGrpSpPr/>
          <p:nvPr/>
        </p:nvGrpSpPr>
        <p:grpSpPr>
          <a:xfrm>
            <a:off x="-21076" y="802106"/>
            <a:ext cx="9165076" cy="4017544"/>
            <a:chOff x="-21076" y="802106"/>
            <a:chExt cx="9165076" cy="4017544"/>
          </a:xfrm>
        </p:grpSpPr>
        <p:pic>
          <p:nvPicPr>
            <p:cNvPr id="63" name="그림 62"/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srgbClr val="A5A5A5">
                  <a:shade val="45000"/>
                  <a:satMod val="135000"/>
                </a:srgb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263" r="-1" b="34149"/>
            <a:stretch/>
          </p:blipFill>
          <p:spPr>
            <a:xfrm flipH="1">
              <a:off x="-21076" y="1166806"/>
              <a:ext cx="9165076" cy="3403601"/>
            </a:xfrm>
            <a:prstGeom prst="rect">
              <a:avLst/>
            </a:prstGeom>
          </p:spPr>
        </p:pic>
        <p:sp>
          <p:nvSpPr>
            <p:cNvPr id="64" name="양쪽 모서리가 둥근 사각형 63"/>
            <p:cNvSpPr/>
            <p:nvPr/>
          </p:nvSpPr>
          <p:spPr>
            <a:xfrm>
              <a:off x="171450" y="802106"/>
              <a:ext cx="8782050" cy="4017544"/>
            </a:xfrm>
            <a:prstGeom prst="round2SameRect">
              <a:avLst>
                <a:gd name="adj1" fmla="val 0"/>
                <a:gd name="adj2" fmla="val 0"/>
              </a:avLst>
            </a:prstGeom>
            <a:gradFill flip="none" rotWithShape="1">
              <a:gsLst>
                <a:gs pos="100000">
                  <a:sysClr val="window" lastClr="FFFFFF">
                    <a:lumMod val="95000"/>
                  </a:sysClr>
                </a:gs>
                <a:gs pos="18000">
                  <a:sysClr val="window" lastClr="FFFFFF"/>
                </a:gs>
              </a:gsLst>
              <a:lin ang="5400000" scaled="1"/>
              <a:tileRect/>
            </a:gradFill>
            <a:ln w="6350" cap="rnd" cmpd="sng" algn="ctr">
              <a:solidFill>
                <a:srgbClr val="0073BC"/>
              </a:solidFill>
              <a:prstDash val="solid"/>
              <a:miter lim="800000"/>
              <a:headEnd type="none" w="lg" len="med"/>
              <a:tailEnd type="none" w="lg" len="med"/>
            </a:ln>
            <a:effectLst>
              <a:outerShdw blurRad="38100" dist="25400" dir="5400000" algn="t" rotWithShape="0">
                <a:prstClr val="black">
                  <a:alpha val="50000"/>
                </a:prstClr>
              </a:outerShdw>
            </a:effectLst>
          </p:spPr>
          <p:txBody>
            <a:bodyPr wrap="none" lIns="0" tIns="0" rIns="0" bIns="0" anchor="ctr"/>
            <a:lstStyle/>
            <a:p>
              <a:pPr marL="0" marR="0" lvl="0" indent="0" algn="ctr" defTabSz="914217" eaLnBrk="1" fontAlgn="base" latinLnBrk="0" hangingPunct="1">
                <a:lnSpc>
                  <a:spcPct val="100000"/>
                </a:lnSpc>
                <a:spcBef>
                  <a:spcPts val="2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700" b="0" i="0" u="none" strike="noStrike" kern="0" cap="none" spc="0" normalizeH="0" baseline="0" noProof="0">
                <a:ln w="0"/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뫼비우스 Bold" panose="02000500000000000000" pitchFamily="2" charset="-127"/>
                <a:ea typeface="뫼비우스 Bold" panose="02000500000000000000" pitchFamily="2" charset="-127"/>
                <a:cs typeface="+mn-cs"/>
              </a:endParaRPr>
            </a:p>
          </p:txBody>
        </p:sp>
      </p:grp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85750" y="228600"/>
            <a:ext cx="8572500" cy="387798"/>
          </a:xfrm>
        </p:spPr>
        <p:txBody>
          <a:bodyPr/>
          <a:lstStyle/>
          <a:p>
            <a:r>
              <a:rPr lang="en-US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PowerMAX</a:t>
            </a:r>
            <a:r>
              <a:rPr 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Lock-In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결과 요약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구성도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현재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4F3668C4-C6B1-4555-ADFD-A0EA9A6DA0FC}"/>
              </a:ext>
            </a:extLst>
          </p:cNvPr>
          <p:cNvSpPr txBox="1"/>
          <p:nvPr/>
        </p:nvSpPr>
        <p:spPr>
          <a:xfrm>
            <a:off x="4137077" y="3352783"/>
            <a:ext cx="4581473" cy="1285064"/>
          </a:xfrm>
          <a:prstGeom prst="rect">
            <a:avLst/>
          </a:prstGeom>
          <a:solidFill>
            <a:srgbClr val="0046A0"/>
          </a:solidFill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ko-KR" altLang="en-US" sz="1400" dirty="0">
                <a:solidFill>
                  <a:schemeClr val="tx2"/>
                </a:solidFill>
                <a:latin typeface="맑은 고딕"/>
                <a:ea typeface="맑은 고딕"/>
              </a:rPr>
              <a:t>최초</a:t>
            </a:r>
            <a:r>
              <a:rPr lang="en-US" altLang="ko-KR" sz="1400" dirty="0">
                <a:solidFill>
                  <a:schemeClr val="tx2"/>
                </a:solidFill>
                <a:latin typeface="맑은 고딕"/>
                <a:ea typeface="맑은 고딕"/>
              </a:rPr>
              <a:t>!!</a:t>
            </a:r>
          </a:p>
          <a:p>
            <a:pPr algn="ctr"/>
            <a:r>
              <a:rPr lang="ko-KR" altLang="en-US" sz="1400" dirty="0" err="1">
                <a:solidFill>
                  <a:schemeClr val="tx2"/>
                </a:solidFill>
                <a:latin typeface="맑은 고딕"/>
                <a:ea typeface="맑은 고딕"/>
              </a:rPr>
              <a:t>계정계</a:t>
            </a:r>
            <a:r>
              <a:rPr lang="ko-KR" altLang="en-US" sz="1400" dirty="0">
                <a:solidFill>
                  <a:schemeClr val="tx2"/>
                </a:solidFill>
                <a:latin typeface="맑은 고딕"/>
                <a:ea typeface="맑은 고딕"/>
              </a:rPr>
              <a:t> </a:t>
            </a:r>
            <a:r>
              <a:rPr lang="en-US" altLang="ko-KR" sz="1400" dirty="0" err="1">
                <a:solidFill>
                  <a:schemeClr val="tx2"/>
                </a:solidFill>
                <a:latin typeface="맑은 고딕"/>
                <a:ea typeface="맑은 고딕"/>
              </a:rPr>
              <a:t>PowerMax</a:t>
            </a:r>
            <a:r>
              <a:rPr lang="en-US" altLang="ko-KR" sz="1400" dirty="0">
                <a:solidFill>
                  <a:schemeClr val="tx2"/>
                </a:solidFill>
                <a:latin typeface="맑은 고딕"/>
                <a:ea typeface="맑은 고딕"/>
              </a:rPr>
              <a:t> </a:t>
            </a:r>
            <a:r>
              <a:rPr lang="ko-KR" altLang="en-US" sz="1400" dirty="0">
                <a:solidFill>
                  <a:schemeClr val="tx2"/>
                </a:solidFill>
                <a:latin typeface="맑은 고딕"/>
                <a:ea typeface="맑은 고딕"/>
              </a:rPr>
              <a:t>도입</a:t>
            </a:r>
            <a:endParaRPr lang="en-US" altLang="ko-KR" sz="1400" dirty="0">
              <a:solidFill>
                <a:schemeClr val="tx2"/>
              </a:solidFill>
              <a:latin typeface="맑은 고딕"/>
              <a:ea typeface="맑은 고딕"/>
            </a:endParaRPr>
          </a:p>
          <a:p>
            <a:pPr algn="ctr"/>
            <a:r>
              <a:rPr lang="ko-KR" altLang="en-US" sz="1400" dirty="0">
                <a:solidFill>
                  <a:schemeClr val="tx2"/>
                </a:solidFill>
                <a:latin typeface="맑은 고딕"/>
                <a:ea typeface="맑은 고딕"/>
              </a:rPr>
              <a:t>압축</a:t>
            </a:r>
            <a:r>
              <a:rPr lang="en-US" altLang="ko-KR" sz="1400" dirty="0">
                <a:solidFill>
                  <a:schemeClr val="tx2"/>
                </a:solidFill>
                <a:latin typeface="맑은 고딕"/>
                <a:ea typeface="맑은 고딕"/>
              </a:rPr>
              <a:t>/</a:t>
            </a:r>
            <a:r>
              <a:rPr lang="ko-KR" altLang="en-US" sz="1400" dirty="0">
                <a:solidFill>
                  <a:schemeClr val="tx2"/>
                </a:solidFill>
                <a:latin typeface="맑은 고딕"/>
                <a:ea typeface="맑은 고딕"/>
              </a:rPr>
              <a:t>중복제거 적용</a:t>
            </a:r>
            <a:endParaRPr lang="en-US" altLang="ko-KR" sz="1400" dirty="0">
              <a:solidFill>
                <a:schemeClr val="tx2"/>
              </a:solidFill>
              <a:latin typeface="맑은 고딕"/>
              <a:ea typeface="맑은 고딕"/>
            </a:endParaRPr>
          </a:p>
          <a:p>
            <a:pPr algn="ctr"/>
            <a:r>
              <a:rPr lang="en-US" altLang="ko-KR" sz="1400" dirty="0" err="1">
                <a:solidFill>
                  <a:schemeClr val="tx2"/>
                </a:solidFill>
                <a:latin typeface="맑은 고딕"/>
                <a:ea typeface="맑은 고딕"/>
              </a:rPr>
              <a:t>PowerMAX</a:t>
            </a:r>
            <a:r>
              <a:rPr lang="ko-KR" altLang="en-US" sz="1400" dirty="0">
                <a:solidFill>
                  <a:schemeClr val="tx2"/>
                </a:solidFill>
                <a:latin typeface="맑은 고딕"/>
                <a:ea typeface="맑은 고딕"/>
              </a:rPr>
              <a:t> </a:t>
            </a:r>
            <a:r>
              <a:rPr lang="en-US" altLang="ko-KR" sz="1400" dirty="0">
                <a:solidFill>
                  <a:schemeClr val="tx2"/>
                </a:solidFill>
                <a:latin typeface="맑은 고딕"/>
                <a:ea typeface="맑은 고딕"/>
              </a:rPr>
              <a:t>CG </a:t>
            </a:r>
            <a:r>
              <a:rPr lang="ko-KR" altLang="en-US" sz="1400" dirty="0">
                <a:solidFill>
                  <a:schemeClr val="tx2"/>
                </a:solidFill>
                <a:latin typeface="맑은 고딕"/>
                <a:ea typeface="맑은 고딕"/>
              </a:rPr>
              <a:t>구성</a:t>
            </a:r>
            <a:r>
              <a:rPr lang="en-US" altLang="ko-KR" sz="1400" dirty="0">
                <a:solidFill>
                  <a:schemeClr val="tx2"/>
                </a:solidFill>
                <a:latin typeface="맑은 고딕"/>
                <a:ea typeface="맑은 고딕"/>
              </a:rPr>
              <a:t>!! </a:t>
            </a:r>
          </a:p>
          <a:p>
            <a:pPr algn="ctr"/>
            <a:r>
              <a:rPr lang="en-US" sz="1400" dirty="0">
                <a:solidFill>
                  <a:schemeClr val="tx2"/>
                </a:solidFill>
                <a:latin typeface="맑은 고딕"/>
                <a:ea typeface="맑은 고딕"/>
              </a:rPr>
              <a:t>Redo </a:t>
            </a:r>
            <a:r>
              <a:rPr lang="ko-KR" altLang="en-US" sz="1400" dirty="0">
                <a:solidFill>
                  <a:schemeClr val="tx2"/>
                </a:solidFill>
                <a:latin typeface="맑은 고딕"/>
                <a:ea typeface="맑은 고딕"/>
              </a:rPr>
              <a:t>전용 </a:t>
            </a:r>
            <a:r>
              <a:rPr lang="en-US" sz="1400" dirty="0">
                <a:solidFill>
                  <a:schemeClr val="tx2"/>
                </a:solidFill>
                <a:latin typeface="맑은 고딕"/>
                <a:ea typeface="맑은 고딕"/>
              </a:rPr>
              <a:t>RAID 1 </a:t>
            </a:r>
            <a:r>
              <a:rPr lang="ko-KR" altLang="en-US" sz="1400" dirty="0">
                <a:solidFill>
                  <a:schemeClr val="tx2"/>
                </a:solidFill>
                <a:latin typeface="맑은 고딕"/>
                <a:ea typeface="맑은 고딕"/>
              </a:rPr>
              <a:t>적용</a:t>
            </a:r>
            <a:endParaRPr lang="en-US" sz="1400" dirty="0">
              <a:solidFill>
                <a:schemeClr val="tx2"/>
              </a:solidFill>
              <a:latin typeface="맑은 고딕"/>
              <a:ea typeface="맑은 고딕"/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09A81C09-BE1B-439A-813F-F50198165885}"/>
              </a:ext>
            </a:extLst>
          </p:cNvPr>
          <p:cNvSpPr txBox="1"/>
          <p:nvPr/>
        </p:nvSpPr>
        <p:spPr>
          <a:xfrm>
            <a:off x="450571" y="1098550"/>
            <a:ext cx="2329227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1600" b="1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PowerMAX</a:t>
            </a:r>
            <a:r>
              <a:rPr lang="en-US" altLang="ko-KR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CG + </a:t>
            </a:r>
            <a:r>
              <a:rPr lang="ko-KR" altLang="en-US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고도화</a:t>
            </a: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8929060F-0699-4983-BB1C-45FB00935356}"/>
              </a:ext>
            </a:extLst>
          </p:cNvPr>
          <p:cNvGrpSpPr/>
          <p:nvPr/>
        </p:nvGrpSpPr>
        <p:grpSpPr>
          <a:xfrm>
            <a:off x="800101" y="1612900"/>
            <a:ext cx="6426200" cy="2844800"/>
            <a:chOff x="1202636" y="1801857"/>
            <a:chExt cx="6252044" cy="3749955"/>
          </a:xfrm>
        </p:grpSpPr>
        <p:sp>
          <p:nvSpPr>
            <p:cNvPr id="81" name="모서리가 둥근 직사각형 15">
              <a:extLst>
                <a:ext uri="{FF2B5EF4-FFF2-40B4-BE49-F238E27FC236}">
                  <a16:creationId xmlns:a16="http://schemas.microsoft.com/office/drawing/2014/main" id="{B1D12C58-D708-4D06-A077-DC1F39B54F31}"/>
                </a:ext>
              </a:extLst>
            </p:cNvPr>
            <p:cNvSpPr/>
            <p:nvPr/>
          </p:nvSpPr>
          <p:spPr>
            <a:xfrm>
              <a:off x="1207346" y="2033472"/>
              <a:ext cx="6247334" cy="1620180"/>
            </a:xfrm>
            <a:prstGeom prst="roundRect">
              <a:avLst>
                <a:gd name="adj" fmla="val 3610"/>
              </a:avLst>
            </a:prstGeom>
            <a:solidFill>
              <a:srgbClr val="FFFFFF">
                <a:lumMod val="85000"/>
                <a:alpha val="19000"/>
              </a:srgbClr>
            </a:solidFill>
            <a:ln w="12700" cap="flat" cmpd="sng" algn="ctr">
              <a:solidFill>
                <a:srgbClr val="FFFFFF">
                  <a:lumMod val="8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00">
                <a:defRPr/>
              </a:pPr>
              <a:endParaRPr lang="ko-KR" altLang="en-US" sz="1013" kern="0" dirty="0">
                <a:solidFill>
                  <a:srgbClr val="0076CE"/>
                </a:solidFill>
                <a:latin typeface="맑은 고딕"/>
                <a:ea typeface="맑은 고딕"/>
              </a:endParaRPr>
            </a:p>
          </p:txBody>
        </p:sp>
        <p:sp>
          <p:nvSpPr>
            <p:cNvPr id="82" name="모서리가 둥근 직사각형 419">
              <a:extLst>
                <a:ext uri="{FF2B5EF4-FFF2-40B4-BE49-F238E27FC236}">
                  <a16:creationId xmlns:a16="http://schemas.microsoft.com/office/drawing/2014/main" id="{D7E7FD3D-3953-4F19-9074-C5EFF563BDB2}"/>
                </a:ext>
              </a:extLst>
            </p:cNvPr>
            <p:cNvSpPr/>
            <p:nvPr/>
          </p:nvSpPr>
          <p:spPr>
            <a:xfrm>
              <a:off x="1202636" y="3903596"/>
              <a:ext cx="2935534" cy="1648216"/>
            </a:xfrm>
            <a:prstGeom prst="roundRect">
              <a:avLst>
                <a:gd name="adj" fmla="val 4453"/>
              </a:avLst>
            </a:prstGeom>
            <a:solidFill>
              <a:srgbClr val="FFFFFF">
                <a:lumMod val="85000"/>
                <a:alpha val="19000"/>
              </a:srgbClr>
            </a:solidFill>
            <a:ln w="12700" cap="flat" cmpd="sng" algn="ctr">
              <a:solidFill>
                <a:srgbClr val="FFFFFF">
                  <a:lumMod val="8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00">
                <a:defRPr/>
              </a:pPr>
              <a:endParaRPr lang="ko-KR" altLang="en-US" sz="1013" kern="0">
                <a:solidFill>
                  <a:srgbClr val="0076CE"/>
                </a:solidFill>
                <a:latin typeface="맑은 고딕"/>
                <a:ea typeface="맑은 고딕"/>
              </a:endParaRPr>
            </a:p>
          </p:txBody>
        </p:sp>
        <p:cxnSp>
          <p:nvCxnSpPr>
            <p:cNvPr id="83" name="직선 연결선 82">
              <a:extLst>
                <a:ext uri="{FF2B5EF4-FFF2-40B4-BE49-F238E27FC236}">
                  <a16:creationId xmlns:a16="http://schemas.microsoft.com/office/drawing/2014/main" id="{65CF062C-FDA4-4B94-956A-F48EC5960851}"/>
                </a:ext>
              </a:extLst>
            </p:cNvPr>
            <p:cNvCxnSpPr>
              <a:cxnSpLocks/>
            </p:cNvCxnSpPr>
            <p:nvPr/>
          </p:nvCxnSpPr>
          <p:spPr>
            <a:xfrm>
              <a:off x="1207346" y="3782297"/>
              <a:ext cx="6247334" cy="667"/>
            </a:xfrm>
            <a:prstGeom prst="line">
              <a:avLst/>
            </a:prstGeom>
            <a:noFill/>
            <a:ln w="12700" cap="flat" cmpd="sng" algn="ctr">
              <a:solidFill>
                <a:srgbClr val="444444">
                  <a:lumMod val="40000"/>
                  <a:lumOff val="60000"/>
                </a:srgbClr>
              </a:solidFill>
              <a:prstDash val="sysDot"/>
              <a:miter lim="800000"/>
            </a:ln>
            <a:effectLst/>
          </p:spPr>
        </p:cxn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C9AC887A-5B1F-4001-8A75-DC5B39ACFD21}"/>
                </a:ext>
              </a:extLst>
            </p:cNvPr>
            <p:cNvSpPr txBox="1"/>
            <p:nvPr/>
          </p:nvSpPr>
          <p:spPr>
            <a:xfrm>
              <a:off x="1202636" y="2071726"/>
              <a:ext cx="853196" cy="115416"/>
            </a:xfrm>
            <a:prstGeom prst="rect">
              <a:avLst/>
            </a:prstGeom>
            <a:gradFill flip="none" rotWithShape="1">
              <a:gsLst>
                <a:gs pos="0">
                  <a:srgbClr val="FFFFFF">
                    <a:alpha val="0"/>
                  </a:srgbClr>
                </a:gs>
                <a:gs pos="33000">
                  <a:srgbClr val="444444">
                    <a:lumMod val="20000"/>
                    <a:lumOff val="80000"/>
                  </a:srgbClr>
                </a:gs>
                <a:gs pos="100000">
                  <a:srgbClr val="FFFFFF">
                    <a:alpha val="0"/>
                  </a:srgbClr>
                </a:gs>
                <a:gs pos="62000">
                  <a:srgbClr val="444444">
                    <a:lumMod val="20000"/>
                    <a:lumOff val="80000"/>
                  </a:srgbClr>
                </a:gs>
              </a:gsLst>
              <a:lin ang="0" scaled="1"/>
              <a:tileRect/>
            </a:gradFill>
          </p:spPr>
          <p:txBody>
            <a:bodyPr wrap="square" lIns="0" tIns="0" rIns="0" bIns="0" rtlCol="0" anchor="ctr">
              <a:spAutoFit/>
            </a:bodyPr>
            <a:lstStyle/>
            <a:p>
              <a:pPr algn="ctr" defTabSz="914400">
                <a:defRPr/>
              </a:pPr>
              <a:r>
                <a:rPr lang="ko-KR" altLang="en-US" sz="750" b="1" kern="0" dirty="0">
                  <a:solidFill>
                    <a:srgbClr val="444444"/>
                  </a:solidFill>
                  <a:latin typeface="맑은 고딕"/>
                  <a:ea typeface="맑은 고딕"/>
                </a:rPr>
                <a:t>상암 </a:t>
              </a:r>
              <a:r>
                <a:rPr lang="en-US" altLang="ko-KR" sz="750" b="1" kern="0" dirty="0">
                  <a:solidFill>
                    <a:srgbClr val="444444"/>
                  </a:solidFill>
                  <a:latin typeface="맑은 고딕"/>
                  <a:ea typeface="맑은 고딕"/>
                </a:rPr>
                <a:t>center</a:t>
              </a:r>
              <a:endParaRPr lang="en-US" sz="750" b="1" kern="0" dirty="0">
                <a:solidFill>
                  <a:srgbClr val="444444"/>
                </a:solidFill>
                <a:latin typeface="맑은 고딕"/>
                <a:ea typeface="맑은 고딕"/>
              </a:endParaRP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603ECAFD-0076-4EAC-B694-A4AF15F7C6E5}"/>
                </a:ext>
              </a:extLst>
            </p:cNvPr>
            <p:cNvSpPr txBox="1"/>
            <p:nvPr/>
          </p:nvSpPr>
          <p:spPr>
            <a:xfrm>
              <a:off x="1207346" y="3930324"/>
              <a:ext cx="853196" cy="115416"/>
            </a:xfrm>
            <a:prstGeom prst="rect">
              <a:avLst/>
            </a:prstGeom>
            <a:gradFill flip="none" rotWithShape="1">
              <a:gsLst>
                <a:gs pos="0">
                  <a:srgbClr val="FFFFFF">
                    <a:alpha val="0"/>
                  </a:srgbClr>
                </a:gs>
                <a:gs pos="33000">
                  <a:srgbClr val="444444">
                    <a:lumMod val="20000"/>
                    <a:lumOff val="80000"/>
                  </a:srgbClr>
                </a:gs>
                <a:gs pos="100000">
                  <a:srgbClr val="FFFFFF">
                    <a:alpha val="0"/>
                  </a:srgbClr>
                </a:gs>
                <a:gs pos="62000">
                  <a:srgbClr val="444444">
                    <a:lumMod val="20000"/>
                    <a:lumOff val="80000"/>
                  </a:srgbClr>
                </a:gs>
              </a:gsLst>
              <a:lin ang="0" scaled="1"/>
              <a:tileRect/>
            </a:gradFill>
          </p:spPr>
          <p:txBody>
            <a:bodyPr wrap="square" lIns="0" tIns="0" rIns="0" bIns="0" rtlCol="0" anchor="ctr">
              <a:spAutoFit/>
            </a:bodyPr>
            <a:lstStyle/>
            <a:p>
              <a:pPr algn="ctr" defTabSz="914400">
                <a:defRPr/>
              </a:pPr>
              <a:r>
                <a:rPr lang="ko-KR" altLang="en-US" sz="750" b="1" kern="0" dirty="0">
                  <a:solidFill>
                    <a:srgbClr val="444444"/>
                  </a:solidFill>
                  <a:latin typeface="맑은 고딕"/>
                  <a:ea typeface="맑은 고딕"/>
                </a:rPr>
                <a:t>분당 </a:t>
              </a:r>
              <a:r>
                <a:rPr lang="en-US" altLang="ko-KR" sz="750" b="1" kern="0" dirty="0">
                  <a:solidFill>
                    <a:srgbClr val="444444"/>
                  </a:solidFill>
                  <a:latin typeface="맑은 고딕"/>
                  <a:ea typeface="맑은 고딕"/>
                </a:rPr>
                <a:t>center</a:t>
              </a:r>
              <a:endParaRPr lang="en-US" sz="750" b="1" kern="0" dirty="0">
                <a:solidFill>
                  <a:srgbClr val="444444"/>
                </a:solidFill>
                <a:latin typeface="맑은 고딕"/>
                <a:ea typeface="맑은 고딕"/>
              </a:endParaRPr>
            </a:p>
          </p:txBody>
        </p:sp>
        <p:cxnSp>
          <p:nvCxnSpPr>
            <p:cNvPr id="86" name="직선 연결선 85">
              <a:extLst>
                <a:ext uri="{FF2B5EF4-FFF2-40B4-BE49-F238E27FC236}">
                  <a16:creationId xmlns:a16="http://schemas.microsoft.com/office/drawing/2014/main" id="{F16FDFAD-549E-48BC-9C9E-B3E1599AC430}"/>
                </a:ext>
              </a:extLst>
            </p:cNvPr>
            <p:cNvCxnSpPr>
              <a:cxnSpLocks/>
            </p:cNvCxnSpPr>
            <p:nvPr/>
          </p:nvCxnSpPr>
          <p:spPr>
            <a:xfrm>
              <a:off x="2086496" y="3522608"/>
              <a:ext cx="0" cy="657430"/>
            </a:xfrm>
            <a:prstGeom prst="line">
              <a:avLst/>
            </a:prstGeom>
            <a:noFill/>
            <a:ln w="12700" cap="flat" cmpd="sng" algn="ctr">
              <a:solidFill>
                <a:srgbClr val="FF0000"/>
              </a:solidFill>
              <a:prstDash val="solid"/>
              <a:miter lim="800000"/>
              <a:headEnd type="oval"/>
              <a:tailEnd type="oval"/>
            </a:ln>
            <a:effectLst/>
          </p:spPr>
        </p:cxnSp>
        <p:sp>
          <p:nvSpPr>
            <p:cNvPr id="138" name="Rectangle 6">
              <a:extLst>
                <a:ext uri="{FF2B5EF4-FFF2-40B4-BE49-F238E27FC236}">
                  <a16:creationId xmlns:a16="http://schemas.microsoft.com/office/drawing/2014/main" id="{CBFBCD66-385B-4D27-9EFD-533C62066980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833187" y="2426221"/>
              <a:ext cx="746041" cy="216024"/>
            </a:xfrm>
            <a:prstGeom prst="rect">
              <a:avLst/>
            </a:prstGeom>
            <a:noFill/>
            <a:ln w="9525" cap="flat" cmpd="sng" algn="ctr">
              <a:noFill/>
              <a:prstDash val="solid"/>
            </a:ln>
            <a:effectLst>
              <a:innerShdw blurRad="228600">
                <a:srgbClr val="0070C0"/>
              </a:innerShdw>
            </a:effectLst>
            <a:scene3d>
              <a:camera prst="orthographicFront"/>
              <a:lightRig rig="soft" dir="t">
                <a:rot lat="0" lon="0" rev="21594000"/>
              </a:lightRig>
            </a:scene3d>
            <a:sp3d prstMaterial="metal"/>
          </p:spPr>
          <p:txBody>
            <a:bodyPr wrap="none" rtlCol="0" anchor="ctr"/>
            <a:lstStyle/>
            <a:p>
              <a:pPr algn="ctr" defTabSz="914400"/>
              <a:r>
                <a:rPr lang="en-US" sz="800" b="1" u="sng" kern="0" dirty="0">
                  <a:solidFill>
                    <a:srgbClr val="0076CE">
                      <a:lumMod val="75000"/>
                    </a:srgbClr>
                  </a:solidFill>
                  <a:latin typeface="맑은 고딕"/>
                  <a:ea typeface="맑은 고딕"/>
                </a:rPr>
                <a:t>Main Storage</a:t>
              </a:r>
            </a:p>
          </p:txBody>
        </p:sp>
        <p:sp>
          <p:nvSpPr>
            <p:cNvPr id="136" name="Rectangle 6">
              <a:extLst>
                <a:ext uri="{FF2B5EF4-FFF2-40B4-BE49-F238E27FC236}">
                  <a16:creationId xmlns:a16="http://schemas.microsoft.com/office/drawing/2014/main" id="{E3A48A01-65AF-47D8-B0E8-025F80B8533B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6414258" y="2430778"/>
              <a:ext cx="907167" cy="216024"/>
            </a:xfrm>
            <a:prstGeom prst="rect">
              <a:avLst/>
            </a:prstGeom>
            <a:noFill/>
            <a:ln w="9525" cap="flat" cmpd="sng" algn="ctr">
              <a:noFill/>
              <a:prstDash val="solid"/>
            </a:ln>
            <a:effectLst>
              <a:innerShdw blurRad="228600">
                <a:srgbClr val="0070C0"/>
              </a:innerShdw>
            </a:effectLst>
            <a:scene3d>
              <a:camera prst="orthographicFront"/>
              <a:lightRig rig="soft" dir="t">
                <a:rot lat="0" lon="0" rev="21594000"/>
              </a:lightRig>
            </a:scene3d>
            <a:sp3d prstMaterial="metal"/>
          </p:spPr>
          <p:txBody>
            <a:bodyPr wrap="none" rtlCol="0" anchor="ctr"/>
            <a:lstStyle/>
            <a:p>
              <a:pPr algn="ctr" defTabSz="914400"/>
              <a:r>
                <a:rPr lang="en-US" sz="800" b="1" u="sng" kern="0" dirty="0">
                  <a:solidFill>
                    <a:srgbClr val="0076CE">
                      <a:lumMod val="75000"/>
                    </a:srgbClr>
                  </a:solidFill>
                  <a:latin typeface="맑은 고딕"/>
                  <a:ea typeface="맑은 고딕"/>
                </a:rPr>
                <a:t>INHOUSE Storage</a:t>
              </a:r>
            </a:p>
          </p:txBody>
        </p:sp>
        <p:grpSp>
          <p:nvGrpSpPr>
            <p:cNvPr id="89" name="그룹 88">
              <a:extLst>
                <a:ext uri="{FF2B5EF4-FFF2-40B4-BE49-F238E27FC236}">
                  <a16:creationId xmlns:a16="http://schemas.microsoft.com/office/drawing/2014/main" id="{307B587B-7C59-413F-963A-AF10A7638344}"/>
                </a:ext>
              </a:extLst>
            </p:cNvPr>
            <p:cNvGrpSpPr/>
            <p:nvPr/>
          </p:nvGrpSpPr>
          <p:grpSpPr>
            <a:xfrm>
              <a:off x="1336196" y="2166362"/>
              <a:ext cx="1406463" cy="1341324"/>
              <a:chOff x="1395056" y="1265321"/>
              <a:chExt cx="1406463" cy="1341324"/>
            </a:xfrm>
          </p:grpSpPr>
          <p:sp>
            <p:nvSpPr>
              <p:cNvPr id="128" name="모서리가 둥근 직사각형 7">
                <a:extLst>
                  <a:ext uri="{FF2B5EF4-FFF2-40B4-BE49-F238E27FC236}">
                    <a16:creationId xmlns:a16="http://schemas.microsoft.com/office/drawing/2014/main" id="{8AE56793-F4A2-48C4-9334-545B48D28A69}"/>
                  </a:ext>
                </a:extLst>
              </p:cNvPr>
              <p:cNvSpPr/>
              <p:nvPr/>
            </p:nvSpPr>
            <p:spPr>
              <a:xfrm>
                <a:off x="1526641" y="1398428"/>
                <a:ext cx="1274878" cy="1208217"/>
              </a:xfrm>
              <a:prstGeom prst="roundRect">
                <a:avLst/>
              </a:prstGeom>
              <a:noFill/>
              <a:ln w="19050" cap="flat" cmpd="sng" algn="ctr">
                <a:solidFill>
                  <a:srgbClr val="FF0000"/>
                </a:solidFill>
                <a:prstDash val="sysDot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4400">
                  <a:defRPr/>
                </a:pPr>
                <a:endParaRPr lang="en-US" sz="1013" kern="0">
                  <a:solidFill>
                    <a:srgbClr val="0076CE"/>
                  </a:solidFill>
                  <a:latin typeface="맑은 고딕"/>
                  <a:ea typeface="맑은 고딕"/>
                </a:endParaRPr>
              </a:p>
            </p:txBody>
          </p:sp>
          <p:grpSp>
            <p:nvGrpSpPr>
              <p:cNvPr id="129" name="그룹 128">
                <a:extLst>
                  <a:ext uri="{FF2B5EF4-FFF2-40B4-BE49-F238E27FC236}">
                    <a16:creationId xmlns:a16="http://schemas.microsoft.com/office/drawing/2014/main" id="{37239F4C-6AA5-4C85-961B-F8C661290C75}"/>
                  </a:ext>
                </a:extLst>
              </p:cNvPr>
              <p:cNvGrpSpPr/>
              <p:nvPr/>
            </p:nvGrpSpPr>
            <p:grpSpPr>
              <a:xfrm>
                <a:off x="1630460" y="1437985"/>
                <a:ext cx="484859" cy="1104297"/>
                <a:chOff x="223750" y="6804215"/>
                <a:chExt cx="740654" cy="1774458"/>
              </a:xfrm>
            </p:grpSpPr>
            <p:pic>
              <p:nvPicPr>
                <p:cNvPr id="134" name="그림 133">
                  <a:extLst>
                    <a:ext uri="{FF2B5EF4-FFF2-40B4-BE49-F238E27FC236}">
                      <a16:creationId xmlns:a16="http://schemas.microsoft.com/office/drawing/2014/main" id="{A953CE71-3433-4B10-8B53-994B1FE9765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23750" y="6804215"/>
                  <a:ext cx="740654" cy="1774458"/>
                </a:xfrm>
                <a:prstGeom prst="rect">
                  <a:avLst/>
                </a:prstGeom>
              </p:spPr>
            </p:pic>
            <p:sp>
              <p:nvSpPr>
                <p:cNvPr id="135" name="TextBox 134">
                  <a:extLst>
                    <a:ext uri="{FF2B5EF4-FFF2-40B4-BE49-F238E27FC236}">
                      <a16:creationId xmlns:a16="http://schemas.microsoft.com/office/drawing/2014/main" id="{ED76BD11-D0F4-46B2-B965-FD0CBC943B69}"/>
                    </a:ext>
                  </a:extLst>
                </p:cNvPr>
                <p:cNvSpPr txBox="1"/>
                <p:nvPr/>
              </p:nvSpPr>
              <p:spPr>
                <a:xfrm>
                  <a:off x="301433" y="7613280"/>
                  <a:ext cx="590134" cy="29673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>
                  <a:spAutoFit/>
                </a:bodyPr>
                <a:lstStyle/>
                <a:p>
                  <a:pPr algn="ctr" defTabSz="914400">
                    <a:defRPr/>
                  </a:pPr>
                  <a:r>
                    <a:rPr lang="en-US" altLang="ko-KR" sz="600" b="1" kern="0" dirty="0">
                      <a:solidFill>
                        <a:srgbClr val="FFFFFF"/>
                      </a:solidFill>
                      <a:latin typeface="맑은 고딕" panose="020B0503020000020004" pitchFamily="50" charset="-127"/>
                      <a:ea typeface="맑은 고딕"/>
                    </a:rPr>
                    <a:t>PowerMax</a:t>
                  </a:r>
                  <a:br>
                    <a:rPr lang="en-US" altLang="ko-KR" sz="600" b="1" kern="0" dirty="0">
                      <a:solidFill>
                        <a:srgbClr val="FFFFFF"/>
                      </a:solidFill>
                      <a:latin typeface="맑은 고딕" panose="020B0503020000020004" pitchFamily="50" charset="-127"/>
                      <a:ea typeface="맑은 고딕"/>
                    </a:rPr>
                  </a:br>
                  <a:r>
                    <a:rPr lang="en-US" altLang="ko-KR" sz="600" b="1" kern="0" dirty="0">
                      <a:solidFill>
                        <a:srgbClr val="FFFFFF"/>
                      </a:solidFill>
                      <a:latin typeface="맑은 고딕" panose="020B0503020000020004" pitchFamily="50" charset="-127"/>
                      <a:ea typeface="맑은 고딕"/>
                    </a:rPr>
                    <a:t>8000</a:t>
                  </a:r>
                  <a:endParaRPr lang="ko-KR" altLang="en-US" sz="600" b="1" kern="0" dirty="0">
                    <a:solidFill>
                      <a:srgbClr val="FFFFFF"/>
                    </a:solidFill>
                    <a:latin typeface="맑은 고딕" panose="020B0503020000020004" pitchFamily="50" charset="-127"/>
                    <a:ea typeface="맑은 고딕"/>
                  </a:endParaRPr>
                </a:p>
              </p:txBody>
            </p:sp>
          </p:grpSp>
          <p:grpSp>
            <p:nvGrpSpPr>
              <p:cNvPr id="130" name="그룹 129">
                <a:extLst>
                  <a:ext uri="{FF2B5EF4-FFF2-40B4-BE49-F238E27FC236}">
                    <a16:creationId xmlns:a16="http://schemas.microsoft.com/office/drawing/2014/main" id="{96F8B098-EFF5-4860-B403-346090730093}"/>
                  </a:ext>
                </a:extLst>
              </p:cNvPr>
              <p:cNvGrpSpPr/>
              <p:nvPr/>
            </p:nvGrpSpPr>
            <p:grpSpPr>
              <a:xfrm>
                <a:off x="2197484" y="1437985"/>
                <a:ext cx="484859" cy="1104297"/>
                <a:chOff x="223750" y="6804215"/>
                <a:chExt cx="740654" cy="1774458"/>
              </a:xfrm>
            </p:grpSpPr>
            <p:pic>
              <p:nvPicPr>
                <p:cNvPr id="132" name="그림 131">
                  <a:extLst>
                    <a:ext uri="{FF2B5EF4-FFF2-40B4-BE49-F238E27FC236}">
                      <a16:creationId xmlns:a16="http://schemas.microsoft.com/office/drawing/2014/main" id="{33698BB7-4108-488D-AAAF-8957C4B5096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23750" y="6804215"/>
                  <a:ext cx="740654" cy="1774458"/>
                </a:xfrm>
                <a:prstGeom prst="rect">
                  <a:avLst/>
                </a:prstGeom>
              </p:spPr>
            </p:pic>
            <p:sp>
              <p:nvSpPr>
                <p:cNvPr id="133" name="TextBox 132">
                  <a:extLst>
                    <a:ext uri="{FF2B5EF4-FFF2-40B4-BE49-F238E27FC236}">
                      <a16:creationId xmlns:a16="http://schemas.microsoft.com/office/drawing/2014/main" id="{1F8032B9-CC19-4927-AE93-F7E2972EDD8C}"/>
                    </a:ext>
                  </a:extLst>
                </p:cNvPr>
                <p:cNvSpPr txBox="1"/>
                <p:nvPr/>
              </p:nvSpPr>
              <p:spPr>
                <a:xfrm>
                  <a:off x="301433" y="7613280"/>
                  <a:ext cx="590134" cy="29673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>
                  <a:spAutoFit/>
                </a:bodyPr>
                <a:lstStyle/>
                <a:p>
                  <a:pPr algn="ctr" defTabSz="914400">
                    <a:defRPr/>
                  </a:pPr>
                  <a:r>
                    <a:rPr lang="en-US" altLang="ko-KR" sz="600" b="1" kern="0" dirty="0">
                      <a:solidFill>
                        <a:srgbClr val="FFFFFF"/>
                      </a:solidFill>
                      <a:latin typeface="맑은 고딕" panose="020B0503020000020004" pitchFamily="50" charset="-127"/>
                      <a:ea typeface="맑은 고딕"/>
                    </a:rPr>
                    <a:t>PowerMax</a:t>
                  </a:r>
                  <a:br>
                    <a:rPr lang="en-US" altLang="ko-KR" sz="600" b="1" kern="0" dirty="0">
                      <a:solidFill>
                        <a:srgbClr val="FFFFFF"/>
                      </a:solidFill>
                      <a:latin typeface="맑은 고딕" panose="020B0503020000020004" pitchFamily="50" charset="-127"/>
                      <a:ea typeface="맑은 고딕"/>
                    </a:rPr>
                  </a:br>
                  <a:r>
                    <a:rPr lang="en-US" altLang="ko-KR" sz="600" b="1" kern="0" dirty="0">
                      <a:solidFill>
                        <a:srgbClr val="FFFFFF"/>
                      </a:solidFill>
                      <a:latin typeface="맑은 고딕" panose="020B0503020000020004" pitchFamily="50" charset="-127"/>
                      <a:ea typeface="맑은 고딕"/>
                    </a:rPr>
                    <a:t>8000</a:t>
                  </a:r>
                  <a:endParaRPr lang="ko-KR" altLang="en-US" sz="600" b="1" kern="0" dirty="0">
                    <a:solidFill>
                      <a:srgbClr val="FFFFFF"/>
                    </a:solidFill>
                    <a:latin typeface="맑은 고딕" panose="020B0503020000020004" pitchFamily="50" charset="-127"/>
                    <a:ea typeface="맑은 고딕"/>
                  </a:endParaRPr>
                </a:p>
              </p:txBody>
            </p:sp>
          </p:grpSp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4A6F2634-CDE8-4859-A108-93818F5C19A6}"/>
                  </a:ext>
                </a:extLst>
              </p:cNvPr>
              <p:cNvSpPr txBox="1"/>
              <p:nvPr/>
            </p:nvSpPr>
            <p:spPr>
              <a:xfrm>
                <a:off x="1395056" y="1265321"/>
                <a:ext cx="556243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 defTabSz="914400">
                  <a:defRPr/>
                </a:pPr>
                <a:r>
                  <a:rPr lang="en-US" sz="1000" b="1" kern="0" dirty="0">
                    <a:solidFill>
                      <a:srgbClr val="C00000"/>
                    </a:solidFill>
                    <a:ea typeface="맑은 고딕"/>
                  </a:rPr>
                  <a:t>MAIN CG</a:t>
                </a:r>
              </a:p>
            </p:txBody>
          </p:sp>
        </p:grpSp>
        <p:grpSp>
          <p:nvGrpSpPr>
            <p:cNvPr id="90" name="그룹 89">
              <a:extLst>
                <a:ext uri="{FF2B5EF4-FFF2-40B4-BE49-F238E27FC236}">
                  <a16:creationId xmlns:a16="http://schemas.microsoft.com/office/drawing/2014/main" id="{D5FDB29E-98CD-4007-A277-6ACFBB99D605}"/>
                </a:ext>
              </a:extLst>
            </p:cNvPr>
            <p:cNvGrpSpPr/>
            <p:nvPr/>
          </p:nvGrpSpPr>
          <p:grpSpPr>
            <a:xfrm>
              <a:off x="4922774" y="2145581"/>
              <a:ext cx="1351034" cy="1362105"/>
              <a:chOff x="1450485" y="1244540"/>
              <a:chExt cx="1351034" cy="1362105"/>
            </a:xfrm>
          </p:grpSpPr>
          <p:sp>
            <p:nvSpPr>
              <p:cNvPr id="120" name="모서리가 둥근 직사각형 7">
                <a:extLst>
                  <a:ext uri="{FF2B5EF4-FFF2-40B4-BE49-F238E27FC236}">
                    <a16:creationId xmlns:a16="http://schemas.microsoft.com/office/drawing/2014/main" id="{B812D009-8724-4DFC-A899-3EEFEC38801D}"/>
                  </a:ext>
                </a:extLst>
              </p:cNvPr>
              <p:cNvSpPr/>
              <p:nvPr/>
            </p:nvSpPr>
            <p:spPr>
              <a:xfrm>
                <a:off x="1526641" y="1398428"/>
                <a:ext cx="1274878" cy="1208217"/>
              </a:xfrm>
              <a:prstGeom prst="roundRect">
                <a:avLst/>
              </a:prstGeom>
              <a:noFill/>
              <a:ln w="19050" cap="flat" cmpd="sng" algn="ctr">
                <a:solidFill>
                  <a:srgbClr val="FF0000"/>
                </a:solidFill>
                <a:prstDash val="sysDot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4400">
                  <a:defRPr/>
                </a:pPr>
                <a:endParaRPr lang="en-US" sz="1013" kern="0">
                  <a:solidFill>
                    <a:srgbClr val="0076CE"/>
                  </a:solidFill>
                  <a:latin typeface="맑은 고딕"/>
                  <a:ea typeface="맑은 고딕"/>
                </a:endParaRPr>
              </a:p>
            </p:txBody>
          </p:sp>
          <p:grpSp>
            <p:nvGrpSpPr>
              <p:cNvPr id="121" name="그룹 120">
                <a:extLst>
                  <a:ext uri="{FF2B5EF4-FFF2-40B4-BE49-F238E27FC236}">
                    <a16:creationId xmlns:a16="http://schemas.microsoft.com/office/drawing/2014/main" id="{50852F7A-5461-46A3-A977-502C7FF8C4D4}"/>
                  </a:ext>
                </a:extLst>
              </p:cNvPr>
              <p:cNvGrpSpPr/>
              <p:nvPr/>
            </p:nvGrpSpPr>
            <p:grpSpPr>
              <a:xfrm>
                <a:off x="1630460" y="1437985"/>
                <a:ext cx="484859" cy="1104297"/>
                <a:chOff x="223750" y="6804215"/>
                <a:chExt cx="740654" cy="1774458"/>
              </a:xfrm>
            </p:grpSpPr>
            <p:pic>
              <p:nvPicPr>
                <p:cNvPr id="126" name="그림 125">
                  <a:extLst>
                    <a:ext uri="{FF2B5EF4-FFF2-40B4-BE49-F238E27FC236}">
                      <a16:creationId xmlns:a16="http://schemas.microsoft.com/office/drawing/2014/main" id="{BCFB3DAB-7334-4BA8-9E3B-06082A7505B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23750" y="6804215"/>
                  <a:ext cx="740654" cy="1774458"/>
                </a:xfrm>
                <a:prstGeom prst="rect">
                  <a:avLst/>
                </a:prstGeom>
              </p:spPr>
            </p:pic>
            <p:sp>
              <p:nvSpPr>
                <p:cNvPr id="127" name="TextBox 126">
                  <a:extLst>
                    <a:ext uri="{FF2B5EF4-FFF2-40B4-BE49-F238E27FC236}">
                      <a16:creationId xmlns:a16="http://schemas.microsoft.com/office/drawing/2014/main" id="{07418EDE-4610-448C-9D40-ACF025B4D4D8}"/>
                    </a:ext>
                  </a:extLst>
                </p:cNvPr>
                <p:cNvSpPr txBox="1"/>
                <p:nvPr/>
              </p:nvSpPr>
              <p:spPr>
                <a:xfrm>
                  <a:off x="301433" y="7613280"/>
                  <a:ext cx="590134" cy="29673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>
                  <a:spAutoFit/>
                </a:bodyPr>
                <a:lstStyle/>
                <a:p>
                  <a:pPr algn="ctr" defTabSz="914400">
                    <a:defRPr/>
                  </a:pPr>
                  <a:r>
                    <a:rPr lang="en-US" altLang="ko-KR" sz="600" b="1" kern="0" dirty="0">
                      <a:solidFill>
                        <a:srgbClr val="FFFFFF"/>
                      </a:solidFill>
                      <a:latin typeface="맑은 고딕" panose="020B0503020000020004" pitchFamily="50" charset="-127"/>
                      <a:ea typeface="맑은 고딕"/>
                    </a:rPr>
                    <a:t>PowerMax</a:t>
                  </a:r>
                  <a:br>
                    <a:rPr lang="en-US" altLang="ko-KR" sz="600" b="1" kern="0" dirty="0">
                      <a:solidFill>
                        <a:srgbClr val="FFFFFF"/>
                      </a:solidFill>
                      <a:latin typeface="맑은 고딕" panose="020B0503020000020004" pitchFamily="50" charset="-127"/>
                      <a:ea typeface="맑은 고딕"/>
                    </a:rPr>
                  </a:br>
                  <a:r>
                    <a:rPr lang="en-US" altLang="ko-KR" sz="600" b="1" kern="0" dirty="0">
                      <a:solidFill>
                        <a:srgbClr val="FFFFFF"/>
                      </a:solidFill>
                      <a:latin typeface="맑은 고딕" panose="020B0503020000020004" pitchFamily="50" charset="-127"/>
                      <a:ea typeface="맑은 고딕"/>
                    </a:rPr>
                    <a:t>8000</a:t>
                  </a:r>
                  <a:endParaRPr lang="ko-KR" altLang="en-US" sz="600" b="1" kern="0" dirty="0">
                    <a:solidFill>
                      <a:srgbClr val="FFFFFF"/>
                    </a:solidFill>
                    <a:latin typeface="맑은 고딕" panose="020B0503020000020004" pitchFamily="50" charset="-127"/>
                    <a:ea typeface="맑은 고딕"/>
                  </a:endParaRPr>
                </a:p>
              </p:txBody>
            </p:sp>
          </p:grpSp>
          <p:grpSp>
            <p:nvGrpSpPr>
              <p:cNvPr id="122" name="그룹 121">
                <a:extLst>
                  <a:ext uri="{FF2B5EF4-FFF2-40B4-BE49-F238E27FC236}">
                    <a16:creationId xmlns:a16="http://schemas.microsoft.com/office/drawing/2014/main" id="{C22BE72C-2E3E-4231-ADB9-A7CE45D728AB}"/>
                  </a:ext>
                </a:extLst>
              </p:cNvPr>
              <p:cNvGrpSpPr/>
              <p:nvPr/>
            </p:nvGrpSpPr>
            <p:grpSpPr>
              <a:xfrm>
                <a:off x="2197484" y="1437985"/>
                <a:ext cx="484859" cy="1104297"/>
                <a:chOff x="223750" y="6804215"/>
                <a:chExt cx="740654" cy="1774458"/>
              </a:xfrm>
            </p:grpSpPr>
            <p:pic>
              <p:nvPicPr>
                <p:cNvPr id="124" name="그림 123">
                  <a:extLst>
                    <a:ext uri="{FF2B5EF4-FFF2-40B4-BE49-F238E27FC236}">
                      <a16:creationId xmlns:a16="http://schemas.microsoft.com/office/drawing/2014/main" id="{A29AD986-0EA7-4759-8B1E-92BF7983D43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23750" y="6804215"/>
                  <a:ext cx="740654" cy="1774458"/>
                </a:xfrm>
                <a:prstGeom prst="rect">
                  <a:avLst/>
                </a:prstGeom>
              </p:spPr>
            </p:pic>
            <p:sp>
              <p:nvSpPr>
                <p:cNvPr id="125" name="TextBox 124">
                  <a:extLst>
                    <a:ext uri="{FF2B5EF4-FFF2-40B4-BE49-F238E27FC236}">
                      <a16:creationId xmlns:a16="http://schemas.microsoft.com/office/drawing/2014/main" id="{EDFE98F0-CCBF-43C2-9A6A-6815168BA22E}"/>
                    </a:ext>
                  </a:extLst>
                </p:cNvPr>
                <p:cNvSpPr txBox="1"/>
                <p:nvPr/>
              </p:nvSpPr>
              <p:spPr>
                <a:xfrm>
                  <a:off x="301433" y="7613280"/>
                  <a:ext cx="590134" cy="29673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>
                  <a:spAutoFit/>
                </a:bodyPr>
                <a:lstStyle/>
                <a:p>
                  <a:pPr algn="ctr" defTabSz="914400">
                    <a:defRPr/>
                  </a:pPr>
                  <a:r>
                    <a:rPr lang="en-US" altLang="ko-KR" sz="600" b="1" kern="0" dirty="0">
                      <a:solidFill>
                        <a:srgbClr val="FFFFFF"/>
                      </a:solidFill>
                      <a:latin typeface="맑은 고딕" panose="020B0503020000020004" pitchFamily="50" charset="-127"/>
                      <a:ea typeface="맑은 고딕"/>
                    </a:rPr>
                    <a:t>PowerMax</a:t>
                  </a:r>
                  <a:br>
                    <a:rPr lang="en-US" altLang="ko-KR" sz="600" b="1" kern="0" dirty="0">
                      <a:solidFill>
                        <a:srgbClr val="FFFFFF"/>
                      </a:solidFill>
                      <a:latin typeface="맑은 고딕" panose="020B0503020000020004" pitchFamily="50" charset="-127"/>
                      <a:ea typeface="맑은 고딕"/>
                    </a:rPr>
                  </a:br>
                  <a:r>
                    <a:rPr lang="en-US" altLang="ko-KR" sz="600" b="1" kern="0" dirty="0">
                      <a:solidFill>
                        <a:srgbClr val="FFFFFF"/>
                      </a:solidFill>
                      <a:latin typeface="맑은 고딕" panose="020B0503020000020004" pitchFamily="50" charset="-127"/>
                      <a:ea typeface="맑은 고딕"/>
                    </a:rPr>
                    <a:t>8000</a:t>
                  </a:r>
                  <a:endParaRPr lang="ko-KR" altLang="en-US" sz="600" b="1" kern="0" dirty="0">
                    <a:solidFill>
                      <a:srgbClr val="FFFFFF"/>
                    </a:solidFill>
                    <a:latin typeface="맑은 고딕" panose="020B0503020000020004" pitchFamily="50" charset="-127"/>
                    <a:ea typeface="맑은 고딕"/>
                  </a:endParaRPr>
                </a:p>
              </p:txBody>
            </p:sp>
          </p:grpSp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DDF4959F-2785-4ED1-9B07-2949E77F402D}"/>
                  </a:ext>
                </a:extLst>
              </p:cNvPr>
              <p:cNvSpPr txBox="1"/>
              <p:nvPr/>
            </p:nvSpPr>
            <p:spPr>
              <a:xfrm>
                <a:off x="1450485" y="1244540"/>
                <a:ext cx="746999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 defTabSz="914400">
                  <a:defRPr/>
                </a:pPr>
                <a:r>
                  <a:rPr lang="en-US" sz="1000" b="1" kern="0" dirty="0" err="1">
                    <a:solidFill>
                      <a:srgbClr val="C00000"/>
                    </a:solidFill>
                    <a:ea typeface="맑은 고딕"/>
                  </a:rPr>
                  <a:t>INHouse</a:t>
                </a:r>
                <a:r>
                  <a:rPr lang="en-US" sz="1000" b="1" kern="0" dirty="0">
                    <a:solidFill>
                      <a:srgbClr val="C00000"/>
                    </a:solidFill>
                    <a:ea typeface="맑은 고딕"/>
                  </a:rPr>
                  <a:t> CG</a:t>
                </a:r>
              </a:p>
            </p:txBody>
          </p:sp>
        </p:grpSp>
        <p:cxnSp>
          <p:nvCxnSpPr>
            <p:cNvPr id="91" name="직선 연결선 90">
              <a:extLst>
                <a:ext uri="{FF2B5EF4-FFF2-40B4-BE49-F238E27FC236}">
                  <a16:creationId xmlns:a16="http://schemas.microsoft.com/office/drawing/2014/main" id="{21331400-74A3-4463-98B0-FB6301A58809}"/>
                </a:ext>
              </a:extLst>
            </p:cNvPr>
            <p:cNvCxnSpPr>
              <a:cxnSpLocks/>
              <a:stCxn id="120" idx="1"/>
              <a:endCxn id="128" idx="3"/>
            </p:cNvCxnSpPr>
            <p:nvPr/>
          </p:nvCxnSpPr>
          <p:spPr>
            <a:xfrm flipH="1">
              <a:off x="2742659" y="2903578"/>
              <a:ext cx="2256271" cy="0"/>
            </a:xfrm>
            <a:prstGeom prst="line">
              <a:avLst/>
            </a:prstGeom>
            <a:noFill/>
            <a:ln w="12700" cap="flat" cmpd="sng" algn="ctr">
              <a:solidFill>
                <a:srgbClr val="FF0000"/>
              </a:solidFill>
              <a:prstDash val="sysDash"/>
              <a:miter lim="800000"/>
              <a:headEnd type="oval"/>
              <a:tailEnd type="oval"/>
            </a:ln>
            <a:effectLst/>
          </p:spPr>
        </p:cxn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7F2339D3-EAF4-4258-8D6D-2FDBE1E42DB4}"/>
                </a:ext>
              </a:extLst>
            </p:cNvPr>
            <p:cNvSpPr txBox="1"/>
            <p:nvPr/>
          </p:nvSpPr>
          <p:spPr>
            <a:xfrm>
              <a:off x="4386836" y="2876187"/>
              <a:ext cx="466840" cy="248209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r>
                <a:rPr lang="en-US" sz="900" b="1" dirty="0">
                  <a:solidFill>
                    <a:srgbClr val="FF0000"/>
                  </a:solidFill>
                  <a:latin typeface="맑은 고딕"/>
                  <a:ea typeface="맑은 고딕"/>
                </a:rPr>
                <a:t>Async</a:t>
              </a:r>
            </a:p>
          </p:txBody>
        </p:sp>
        <p:grpSp>
          <p:nvGrpSpPr>
            <p:cNvPr id="93" name="그룹 92">
              <a:extLst>
                <a:ext uri="{FF2B5EF4-FFF2-40B4-BE49-F238E27FC236}">
                  <a16:creationId xmlns:a16="http://schemas.microsoft.com/office/drawing/2014/main" id="{B447C5C9-FD00-45D6-A012-616B9670BD3F}"/>
                </a:ext>
              </a:extLst>
            </p:cNvPr>
            <p:cNvGrpSpPr/>
            <p:nvPr/>
          </p:nvGrpSpPr>
          <p:grpSpPr>
            <a:xfrm>
              <a:off x="1364995" y="4044762"/>
              <a:ext cx="1377664" cy="1343493"/>
              <a:chOff x="1423855" y="1263152"/>
              <a:chExt cx="1377664" cy="1343493"/>
            </a:xfrm>
          </p:grpSpPr>
          <p:sp>
            <p:nvSpPr>
              <p:cNvPr id="112" name="모서리가 둥근 직사각형 7">
                <a:extLst>
                  <a:ext uri="{FF2B5EF4-FFF2-40B4-BE49-F238E27FC236}">
                    <a16:creationId xmlns:a16="http://schemas.microsoft.com/office/drawing/2014/main" id="{A6A2125E-60F5-4DFE-AF60-506D470F5D75}"/>
                  </a:ext>
                </a:extLst>
              </p:cNvPr>
              <p:cNvSpPr/>
              <p:nvPr/>
            </p:nvSpPr>
            <p:spPr>
              <a:xfrm>
                <a:off x="1526641" y="1398428"/>
                <a:ext cx="1274878" cy="1208217"/>
              </a:xfrm>
              <a:prstGeom prst="roundRect">
                <a:avLst/>
              </a:prstGeom>
              <a:noFill/>
              <a:ln w="19050" cap="flat" cmpd="sng" algn="ctr">
                <a:solidFill>
                  <a:srgbClr val="FF0000"/>
                </a:solidFill>
                <a:prstDash val="sysDot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4400">
                  <a:defRPr/>
                </a:pPr>
                <a:endParaRPr lang="en-US" sz="1013" kern="0">
                  <a:solidFill>
                    <a:srgbClr val="0076CE"/>
                  </a:solidFill>
                  <a:latin typeface="맑은 고딕"/>
                  <a:ea typeface="맑은 고딕"/>
                </a:endParaRPr>
              </a:p>
            </p:txBody>
          </p:sp>
          <p:grpSp>
            <p:nvGrpSpPr>
              <p:cNvPr id="113" name="그룹 112">
                <a:extLst>
                  <a:ext uri="{FF2B5EF4-FFF2-40B4-BE49-F238E27FC236}">
                    <a16:creationId xmlns:a16="http://schemas.microsoft.com/office/drawing/2014/main" id="{8A24AF48-F0DC-457C-BD62-820C5837C347}"/>
                  </a:ext>
                </a:extLst>
              </p:cNvPr>
              <p:cNvGrpSpPr/>
              <p:nvPr/>
            </p:nvGrpSpPr>
            <p:grpSpPr>
              <a:xfrm>
                <a:off x="1630460" y="1437985"/>
                <a:ext cx="484859" cy="1104297"/>
                <a:chOff x="223750" y="6804215"/>
                <a:chExt cx="740654" cy="1774458"/>
              </a:xfrm>
            </p:grpSpPr>
            <p:pic>
              <p:nvPicPr>
                <p:cNvPr id="118" name="그림 117">
                  <a:extLst>
                    <a:ext uri="{FF2B5EF4-FFF2-40B4-BE49-F238E27FC236}">
                      <a16:creationId xmlns:a16="http://schemas.microsoft.com/office/drawing/2014/main" id="{2D73FBFC-7B5B-474B-8E0D-874FC01D8E7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23750" y="6804215"/>
                  <a:ext cx="740654" cy="1774458"/>
                </a:xfrm>
                <a:prstGeom prst="rect">
                  <a:avLst/>
                </a:prstGeom>
              </p:spPr>
            </p:pic>
            <p:sp>
              <p:nvSpPr>
                <p:cNvPr id="119" name="TextBox 118">
                  <a:extLst>
                    <a:ext uri="{FF2B5EF4-FFF2-40B4-BE49-F238E27FC236}">
                      <a16:creationId xmlns:a16="http://schemas.microsoft.com/office/drawing/2014/main" id="{D1AB4342-7D20-4B11-A2AB-8427E8A5EFE7}"/>
                    </a:ext>
                  </a:extLst>
                </p:cNvPr>
                <p:cNvSpPr txBox="1"/>
                <p:nvPr/>
              </p:nvSpPr>
              <p:spPr>
                <a:xfrm>
                  <a:off x="301433" y="7613280"/>
                  <a:ext cx="590134" cy="29673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>
                  <a:spAutoFit/>
                </a:bodyPr>
                <a:lstStyle/>
                <a:p>
                  <a:pPr algn="ctr" defTabSz="914400">
                    <a:defRPr/>
                  </a:pPr>
                  <a:r>
                    <a:rPr lang="en-US" altLang="ko-KR" sz="600" b="1" kern="0" dirty="0">
                      <a:solidFill>
                        <a:srgbClr val="FFFFFF"/>
                      </a:solidFill>
                      <a:latin typeface="맑은 고딕" panose="020B0503020000020004" pitchFamily="50" charset="-127"/>
                      <a:ea typeface="맑은 고딕"/>
                    </a:rPr>
                    <a:t>PowerMax</a:t>
                  </a:r>
                  <a:br>
                    <a:rPr lang="en-US" altLang="ko-KR" sz="600" b="1" kern="0" dirty="0">
                      <a:solidFill>
                        <a:srgbClr val="FFFFFF"/>
                      </a:solidFill>
                      <a:latin typeface="맑은 고딕" panose="020B0503020000020004" pitchFamily="50" charset="-127"/>
                      <a:ea typeface="맑은 고딕"/>
                    </a:rPr>
                  </a:br>
                  <a:r>
                    <a:rPr lang="en-US" altLang="ko-KR" sz="600" b="1" kern="0" dirty="0">
                      <a:solidFill>
                        <a:srgbClr val="FFFFFF"/>
                      </a:solidFill>
                      <a:latin typeface="맑은 고딕" panose="020B0503020000020004" pitchFamily="50" charset="-127"/>
                      <a:ea typeface="맑은 고딕"/>
                    </a:rPr>
                    <a:t>8000</a:t>
                  </a:r>
                  <a:endParaRPr lang="ko-KR" altLang="en-US" sz="600" b="1" kern="0" dirty="0">
                    <a:solidFill>
                      <a:srgbClr val="FFFFFF"/>
                    </a:solidFill>
                    <a:latin typeface="맑은 고딕" panose="020B0503020000020004" pitchFamily="50" charset="-127"/>
                    <a:ea typeface="맑은 고딕"/>
                  </a:endParaRPr>
                </a:p>
              </p:txBody>
            </p:sp>
          </p:grpSp>
          <p:grpSp>
            <p:nvGrpSpPr>
              <p:cNvPr id="114" name="그룹 113">
                <a:extLst>
                  <a:ext uri="{FF2B5EF4-FFF2-40B4-BE49-F238E27FC236}">
                    <a16:creationId xmlns:a16="http://schemas.microsoft.com/office/drawing/2014/main" id="{02CB1AC6-8BEA-4623-A1D3-2019376BD0C8}"/>
                  </a:ext>
                </a:extLst>
              </p:cNvPr>
              <p:cNvGrpSpPr/>
              <p:nvPr/>
            </p:nvGrpSpPr>
            <p:grpSpPr>
              <a:xfrm>
                <a:off x="2197484" y="1437985"/>
                <a:ext cx="484859" cy="1104297"/>
                <a:chOff x="223750" y="6804215"/>
                <a:chExt cx="740654" cy="1774458"/>
              </a:xfrm>
            </p:grpSpPr>
            <p:pic>
              <p:nvPicPr>
                <p:cNvPr id="116" name="그림 115">
                  <a:extLst>
                    <a:ext uri="{FF2B5EF4-FFF2-40B4-BE49-F238E27FC236}">
                      <a16:creationId xmlns:a16="http://schemas.microsoft.com/office/drawing/2014/main" id="{9641FE56-7F2F-446F-A140-678EFAFC57F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23750" y="6804215"/>
                  <a:ext cx="740654" cy="1774458"/>
                </a:xfrm>
                <a:prstGeom prst="rect">
                  <a:avLst/>
                </a:prstGeom>
              </p:spPr>
            </p:pic>
            <p:sp>
              <p:nvSpPr>
                <p:cNvPr id="117" name="TextBox 116">
                  <a:extLst>
                    <a:ext uri="{FF2B5EF4-FFF2-40B4-BE49-F238E27FC236}">
                      <a16:creationId xmlns:a16="http://schemas.microsoft.com/office/drawing/2014/main" id="{0F61A028-3BAD-43D8-AAF2-94FAA82AE03F}"/>
                    </a:ext>
                  </a:extLst>
                </p:cNvPr>
                <p:cNvSpPr txBox="1"/>
                <p:nvPr/>
              </p:nvSpPr>
              <p:spPr>
                <a:xfrm>
                  <a:off x="301433" y="7613280"/>
                  <a:ext cx="590134" cy="29673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>
                  <a:spAutoFit/>
                </a:bodyPr>
                <a:lstStyle/>
                <a:p>
                  <a:pPr algn="ctr" defTabSz="914400">
                    <a:defRPr/>
                  </a:pPr>
                  <a:r>
                    <a:rPr lang="en-US" altLang="ko-KR" sz="600" b="1" kern="0" dirty="0">
                      <a:solidFill>
                        <a:srgbClr val="FFFFFF"/>
                      </a:solidFill>
                      <a:latin typeface="맑은 고딕" panose="020B0503020000020004" pitchFamily="50" charset="-127"/>
                      <a:ea typeface="맑은 고딕"/>
                    </a:rPr>
                    <a:t>PowerMax</a:t>
                  </a:r>
                  <a:br>
                    <a:rPr lang="en-US" altLang="ko-KR" sz="600" b="1" kern="0" dirty="0">
                      <a:solidFill>
                        <a:srgbClr val="FFFFFF"/>
                      </a:solidFill>
                      <a:latin typeface="맑은 고딕" panose="020B0503020000020004" pitchFamily="50" charset="-127"/>
                      <a:ea typeface="맑은 고딕"/>
                    </a:rPr>
                  </a:br>
                  <a:r>
                    <a:rPr lang="en-US" altLang="ko-KR" sz="600" b="1" kern="0" dirty="0">
                      <a:solidFill>
                        <a:srgbClr val="FFFFFF"/>
                      </a:solidFill>
                      <a:latin typeface="맑은 고딕" panose="020B0503020000020004" pitchFamily="50" charset="-127"/>
                      <a:ea typeface="맑은 고딕"/>
                    </a:rPr>
                    <a:t>8000</a:t>
                  </a:r>
                  <a:endParaRPr lang="ko-KR" altLang="en-US" sz="600" b="1" kern="0" dirty="0">
                    <a:solidFill>
                      <a:srgbClr val="FFFFFF"/>
                    </a:solidFill>
                    <a:latin typeface="맑은 고딕" panose="020B0503020000020004" pitchFamily="50" charset="-127"/>
                    <a:ea typeface="맑은 고딕"/>
                  </a:endParaRPr>
                </a:p>
              </p:txBody>
            </p:sp>
          </p:grpSp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BEAC67D7-5F79-4113-B37B-CD5C89AE64B3}"/>
                  </a:ext>
                </a:extLst>
              </p:cNvPr>
              <p:cNvSpPr txBox="1"/>
              <p:nvPr/>
            </p:nvSpPr>
            <p:spPr>
              <a:xfrm>
                <a:off x="1423855" y="1263152"/>
                <a:ext cx="413575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 defTabSz="914400">
                  <a:defRPr/>
                </a:pPr>
                <a:r>
                  <a:rPr lang="en-US" sz="1000" b="1" kern="0" dirty="0">
                    <a:solidFill>
                      <a:srgbClr val="C00000"/>
                    </a:solidFill>
                    <a:ea typeface="맑은 고딕"/>
                  </a:rPr>
                  <a:t>DR CG</a:t>
                </a:r>
              </a:p>
            </p:txBody>
          </p:sp>
        </p:grpSp>
        <p:sp>
          <p:nvSpPr>
            <p:cNvPr id="110" name="Rectangle 6">
              <a:extLst>
                <a:ext uri="{FF2B5EF4-FFF2-40B4-BE49-F238E27FC236}">
                  <a16:creationId xmlns:a16="http://schemas.microsoft.com/office/drawing/2014/main" id="{30152337-2F6B-415E-A1F5-19B75C189790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777154" y="4322733"/>
              <a:ext cx="746042" cy="216024"/>
            </a:xfrm>
            <a:prstGeom prst="rect">
              <a:avLst/>
            </a:prstGeom>
            <a:noFill/>
            <a:ln w="9525" cap="flat" cmpd="sng" algn="ctr">
              <a:noFill/>
              <a:prstDash val="solid"/>
            </a:ln>
            <a:effectLst>
              <a:innerShdw blurRad="228600">
                <a:srgbClr val="0070C0"/>
              </a:innerShdw>
            </a:effectLst>
            <a:scene3d>
              <a:camera prst="orthographicFront"/>
              <a:lightRig rig="soft" dir="t">
                <a:rot lat="0" lon="0" rev="21594000"/>
              </a:lightRig>
            </a:scene3d>
            <a:sp3d prstMaterial="metal"/>
          </p:spPr>
          <p:txBody>
            <a:bodyPr wrap="none" rtlCol="0" anchor="ctr"/>
            <a:lstStyle/>
            <a:p>
              <a:pPr algn="ctr" defTabSz="914400"/>
              <a:r>
                <a:rPr lang="en-US" sz="800" b="1" u="sng" kern="0" dirty="0">
                  <a:solidFill>
                    <a:srgbClr val="0076CE">
                      <a:lumMod val="75000"/>
                    </a:srgbClr>
                  </a:solidFill>
                  <a:latin typeface="맑은 고딕"/>
                  <a:ea typeface="맑은 고딕"/>
                </a:rPr>
                <a:t>DR Storage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93F39906-CB93-49F9-81FC-0AFF01EDEE2B}"/>
                </a:ext>
              </a:extLst>
            </p:cNvPr>
            <p:cNvSpPr txBox="1"/>
            <p:nvPr/>
          </p:nvSpPr>
          <p:spPr>
            <a:xfrm>
              <a:off x="2048247" y="3645524"/>
              <a:ext cx="466840" cy="248209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r>
                <a:rPr lang="en-US" sz="900" b="1" dirty="0">
                  <a:solidFill>
                    <a:srgbClr val="FF0000"/>
                  </a:solidFill>
                  <a:latin typeface="맑은 고딕"/>
                  <a:ea typeface="맑은 고딕"/>
                </a:rPr>
                <a:t>Sync</a:t>
              </a:r>
            </a:p>
          </p:txBody>
        </p:sp>
        <p:grpSp>
          <p:nvGrpSpPr>
            <p:cNvPr id="96" name="그룹 95">
              <a:extLst>
                <a:ext uri="{FF2B5EF4-FFF2-40B4-BE49-F238E27FC236}">
                  <a16:creationId xmlns:a16="http://schemas.microsoft.com/office/drawing/2014/main" id="{1EBB8AD7-3CE0-42BD-AD5C-4B7910EC4250}"/>
                </a:ext>
              </a:extLst>
            </p:cNvPr>
            <p:cNvGrpSpPr/>
            <p:nvPr/>
          </p:nvGrpSpPr>
          <p:grpSpPr>
            <a:xfrm>
              <a:off x="3830483" y="2344657"/>
              <a:ext cx="484859" cy="1104297"/>
              <a:chOff x="223750" y="6804215"/>
              <a:chExt cx="740654" cy="1774458"/>
            </a:xfrm>
          </p:grpSpPr>
          <p:pic>
            <p:nvPicPr>
              <p:cNvPr id="108" name="그림 107">
                <a:extLst>
                  <a:ext uri="{FF2B5EF4-FFF2-40B4-BE49-F238E27FC236}">
                    <a16:creationId xmlns:a16="http://schemas.microsoft.com/office/drawing/2014/main" id="{1193270B-B3EE-4CAF-8712-E9FDE42457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3750" y="6804215"/>
                <a:ext cx="740654" cy="1774458"/>
              </a:xfrm>
              <a:prstGeom prst="rect">
                <a:avLst/>
              </a:prstGeom>
            </p:spPr>
          </p:pic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B49E57E6-533D-4BD4-B4E9-168BC0DA8C4A}"/>
                  </a:ext>
                </a:extLst>
              </p:cNvPr>
              <p:cNvSpPr txBox="1"/>
              <p:nvPr/>
            </p:nvSpPr>
            <p:spPr>
              <a:xfrm>
                <a:off x="301433" y="7613280"/>
                <a:ext cx="590134" cy="296734"/>
              </a:xfrm>
              <a:prstGeom prst="rect">
                <a:avLst/>
              </a:prstGeom>
              <a:noFill/>
            </p:spPr>
            <p:txBody>
              <a:bodyPr wrap="none" lIns="0" tIns="0" rIns="0" bIns="0">
                <a:spAutoFit/>
              </a:bodyPr>
              <a:lstStyle/>
              <a:p>
                <a:pPr algn="ctr">
                  <a:defRPr/>
                </a:pPr>
                <a:r>
                  <a:rPr lang="en-US" altLang="ko-KR" sz="600" b="1" dirty="0">
                    <a:solidFill>
                      <a:srgbClr val="FFFFFF"/>
                    </a:solidFill>
                    <a:latin typeface="맑은 고딕" panose="020B0503020000020004" pitchFamily="50" charset="-127"/>
                    <a:ea typeface="맑은 고딕"/>
                  </a:rPr>
                  <a:t>PowerMax</a:t>
                </a:r>
                <a:br>
                  <a:rPr lang="en-US" altLang="ko-KR" sz="600" b="1" dirty="0">
                    <a:solidFill>
                      <a:srgbClr val="FFFFFF"/>
                    </a:solidFill>
                    <a:latin typeface="맑은 고딕" panose="020B0503020000020004" pitchFamily="50" charset="-127"/>
                    <a:ea typeface="맑은 고딕"/>
                  </a:rPr>
                </a:br>
                <a:r>
                  <a:rPr lang="en-US" altLang="ko-KR" sz="600" b="1" dirty="0">
                    <a:solidFill>
                      <a:srgbClr val="FFFFFF"/>
                    </a:solidFill>
                    <a:latin typeface="맑은 고딕" panose="020B0503020000020004" pitchFamily="50" charset="-127"/>
                    <a:ea typeface="맑은 고딕"/>
                  </a:rPr>
                  <a:t>8000</a:t>
                </a:r>
                <a:endParaRPr lang="ko-KR" altLang="en-US" sz="600" b="1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/>
                </a:endParaRPr>
              </a:p>
            </p:txBody>
          </p:sp>
        </p:grpSp>
        <p:grpSp>
          <p:nvGrpSpPr>
            <p:cNvPr id="97" name="그룹 96">
              <a:extLst>
                <a:ext uri="{FF2B5EF4-FFF2-40B4-BE49-F238E27FC236}">
                  <a16:creationId xmlns:a16="http://schemas.microsoft.com/office/drawing/2014/main" id="{A25B99A9-6FC7-48BD-99AE-6D4254FE52CF}"/>
                </a:ext>
              </a:extLst>
            </p:cNvPr>
            <p:cNvGrpSpPr/>
            <p:nvPr/>
          </p:nvGrpSpPr>
          <p:grpSpPr>
            <a:xfrm>
              <a:off x="2281667" y="1801857"/>
              <a:ext cx="1438253" cy="366946"/>
              <a:chOff x="1442855" y="749895"/>
              <a:chExt cx="1438253" cy="366946"/>
            </a:xfrm>
          </p:grpSpPr>
          <p:sp>
            <p:nvSpPr>
              <p:cNvPr id="99" name="Rectangle 6147">
                <a:extLst>
                  <a:ext uri="{FF2B5EF4-FFF2-40B4-BE49-F238E27FC236}">
                    <a16:creationId xmlns:a16="http://schemas.microsoft.com/office/drawing/2014/main" id="{4C10CDC6-9A42-4264-9DC9-A2E2F782AD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8372" y="1024508"/>
                <a:ext cx="898180" cy="923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>
                <a:spAutoFit/>
              </a:bodyPr>
              <a:lstStyle>
                <a:lvl1pPr defTabSz="1374775">
                  <a:defRPr kumimoji="1" sz="1600">
                    <a:solidFill>
                      <a:schemeClr val="tx1"/>
                    </a:solidFill>
                    <a:latin typeface="바탕체" panose="02030609000101010101" pitchFamily="17" charset="-127"/>
                    <a:ea typeface="굴림" panose="020B0600000101010101" pitchFamily="50" charset="-127"/>
                  </a:defRPr>
                </a:lvl1pPr>
                <a:lvl2pPr marL="742950" indent="-285750" defTabSz="1374775">
                  <a:defRPr kumimoji="1" sz="1600">
                    <a:solidFill>
                      <a:schemeClr val="tx1"/>
                    </a:solidFill>
                    <a:latin typeface="바탕체" panose="02030609000101010101" pitchFamily="17" charset="-127"/>
                    <a:ea typeface="굴림" panose="020B0600000101010101" pitchFamily="50" charset="-127"/>
                  </a:defRPr>
                </a:lvl2pPr>
                <a:lvl3pPr marL="1143000" indent="-228600" defTabSz="1374775">
                  <a:defRPr kumimoji="1" sz="1600">
                    <a:solidFill>
                      <a:schemeClr val="tx1"/>
                    </a:solidFill>
                    <a:latin typeface="바탕체" panose="02030609000101010101" pitchFamily="17" charset="-127"/>
                    <a:ea typeface="굴림" panose="020B0600000101010101" pitchFamily="50" charset="-127"/>
                  </a:defRPr>
                </a:lvl3pPr>
                <a:lvl4pPr marL="1600200" indent="-228600" defTabSz="1374775">
                  <a:defRPr kumimoji="1" sz="1600">
                    <a:solidFill>
                      <a:schemeClr val="tx1"/>
                    </a:solidFill>
                    <a:latin typeface="바탕체" panose="02030609000101010101" pitchFamily="17" charset="-127"/>
                    <a:ea typeface="굴림" panose="020B0600000101010101" pitchFamily="50" charset="-127"/>
                  </a:defRPr>
                </a:lvl4pPr>
                <a:lvl5pPr marL="2057400" indent="-228600" defTabSz="1374775">
                  <a:defRPr kumimoji="1" sz="1600">
                    <a:solidFill>
                      <a:schemeClr val="tx1"/>
                    </a:solidFill>
                    <a:latin typeface="바탕체" panose="02030609000101010101" pitchFamily="17" charset="-127"/>
                    <a:ea typeface="굴림" panose="020B0600000101010101" pitchFamily="50" charset="-127"/>
                  </a:defRPr>
                </a:lvl5pPr>
                <a:lvl6pPr marL="2514600" indent="-228600" defTabSz="1374775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바탕체" panose="02030609000101010101" pitchFamily="17" charset="-127"/>
                    <a:ea typeface="굴림" panose="020B0600000101010101" pitchFamily="50" charset="-127"/>
                  </a:defRPr>
                </a:lvl6pPr>
                <a:lvl7pPr marL="2971800" indent="-228600" defTabSz="1374775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바탕체" panose="02030609000101010101" pitchFamily="17" charset="-127"/>
                    <a:ea typeface="굴림" panose="020B0600000101010101" pitchFamily="50" charset="-127"/>
                  </a:defRPr>
                </a:lvl7pPr>
                <a:lvl8pPr marL="3429000" indent="-228600" defTabSz="1374775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바탕체" panose="02030609000101010101" pitchFamily="17" charset="-127"/>
                    <a:ea typeface="굴림" panose="020B0600000101010101" pitchFamily="50" charset="-127"/>
                  </a:defRPr>
                </a:lvl8pPr>
                <a:lvl9pPr marL="3886200" indent="-228600" defTabSz="1374775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바탕체" panose="02030609000101010101" pitchFamily="17" charset="-127"/>
                    <a:ea typeface="굴림" panose="020B0600000101010101" pitchFamily="50" charset="-127"/>
                  </a:defRPr>
                </a:lvl9pPr>
              </a:lstStyle>
              <a:p>
                <a:pPr algn="ctr"/>
                <a:r>
                  <a:rPr lang="en-US" altLang="ko-KR" sz="600" dirty="0">
                    <a:solidFill>
                      <a:srgbClr val="444444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Oracle RAC DB</a:t>
                </a:r>
                <a:r>
                  <a:rPr lang="ko-KR" altLang="en-US" sz="600" dirty="0">
                    <a:solidFill>
                      <a:srgbClr val="444444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서버군</a:t>
                </a:r>
                <a:endParaRPr lang="en-US" altLang="ko-KR" sz="600" dirty="0">
                  <a:solidFill>
                    <a:srgbClr val="444444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pic>
            <p:nvPicPr>
              <p:cNvPr id="100" name="Picture 98" descr="Picture43">
                <a:extLst>
                  <a:ext uri="{FF2B5EF4-FFF2-40B4-BE49-F238E27FC236}">
                    <a16:creationId xmlns:a16="http://schemas.microsoft.com/office/drawing/2014/main" id="{6D53FE6F-555A-477D-ACD6-FBF4CD38C34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23081" y="749895"/>
                <a:ext cx="182440" cy="25736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01" name="Picture 98" descr="Picture43">
                <a:extLst>
                  <a:ext uri="{FF2B5EF4-FFF2-40B4-BE49-F238E27FC236}">
                    <a16:creationId xmlns:a16="http://schemas.microsoft.com/office/drawing/2014/main" id="{BDB0BCB9-1CDF-457F-AB35-ADA0565F50C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42855" y="749895"/>
                <a:ext cx="182440" cy="25736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02" name="Picture 98" descr="Picture43">
                <a:extLst>
                  <a:ext uri="{FF2B5EF4-FFF2-40B4-BE49-F238E27FC236}">
                    <a16:creationId xmlns:a16="http://schemas.microsoft.com/office/drawing/2014/main" id="{497B7171-3724-4ED3-9501-67ACF4395F9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96417" y="749895"/>
                <a:ext cx="182440" cy="25736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03" name="Picture 98" descr="Picture43">
                <a:extLst>
                  <a:ext uri="{FF2B5EF4-FFF2-40B4-BE49-F238E27FC236}">
                    <a16:creationId xmlns:a16="http://schemas.microsoft.com/office/drawing/2014/main" id="{531F7EAF-FA58-4B03-9591-5FDCAD973CC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161177" y="749895"/>
                <a:ext cx="182440" cy="25736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04" name="Picture 98" descr="Picture43">
                <a:extLst>
                  <a:ext uri="{FF2B5EF4-FFF2-40B4-BE49-F238E27FC236}">
                    <a16:creationId xmlns:a16="http://schemas.microsoft.com/office/drawing/2014/main" id="{133FE783-C702-4BFD-BD8A-ECB1FC46549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80951" y="749895"/>
                <a:ext cx="182440" cy="25736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05" name="Picture 98" descr="Picture43">
                <a:extLst>
                  <a:ext uri="{FF2B5EF4-FFF2-40B4-BE49-F238E27FC236}">
                    <a16:creationId xmlns:a16="http://schemas.microsoft.com/office/drawing/2014/main" id="{03E97E72-2932-4AC2-A442-158DAEC6E63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34513" y="749895"/>
                <a:ext cx="182440" cy="25736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06" name="Picture 98" descr="Picture43">
                <a:extLst>
                  <a:ext uri="{FF2B5EF4-FFF2-40B4-BE49-F238E27FC236}">
                    <a16:creationId xmlns:a16="http://schemas.microsoft.com/office/drawing/2014/main" id="{2D0EAC14-B35E-4661-BE9A-F1774026535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25332" y="749895"/>
                <a:ext cx="182440" cy="25736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07" name="Picture 98" descr="Picture43">
                <a:extLst>
                  <a:ext uri="{FF2B5EF4-FFF2-40B4-BE49-F238E27FC236}">
                    <a16:creationId xmlns:a16="http://schemas.microsoft.com/office/drawing/2014/main" id="{D0DB4B97-0772-411F-B4C0-1AF50623D62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98668" y="749895"/>
                <a:ext cx="182440" cy="25736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98" name="Rectangle 6">
              <a:extLst>
                <a:ext uri="{FF2B5EF4-FFF2-40B4-BE49-F238E27FC236}">
                  <a16:creationId xmlns:a16="http://schemas.microsoft.com/office/drawing/2014/main" id="{70B3EA99-EFB7-4681-AC88-CEA5A97116D7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3727846" y="2184713"/>
              <a:ext cx="746042" cy="216024"/>
            </a:xfrm>
            <a:prstGeom prst="rect">
              <a:avLst/>
            </a:prstGeom>
            <a:noFill/>
            <a:ln w="9525" cap="flat" cmpd="sng" algn="ctr">
              <a:noFill/>
              <a:prstDash val="solid"/>
            </a:ln>
            <a:effectLst>
              <a:innerShdw blurRad="228600">
                <a:srgbClr val="0070C0"/>
              </a:innerShdw>
            </a:effectLst>
            <a:scene3d>
              <a:camera prst="orthographicFront"/>
              <a:lightRig rig="soft" dir="t">
                <a:rot lat="0" lon="0" rev="21594000"/>
              </a:lightRig>
            </a:scene3d>
            <a:sp3d prstMaterial="metal"/>
          </p:spPr>
          <p:txBody>
            <a:bodyPr wrap="none" rtlCol="0" anchor="ctr"/>
            <a:lstStyle/>
            <a:p>
              <a:pPr algn="ctr" defTabSz="914400"/>
              <a:r>
                <a:rPr lang="en-US" sz="800" b="1" u="sng" kern="0" dirty="0">
                  <a:solidFill>
                    <a:srgbClr val="0076CE">
                      <a:lumMod val="75000"/>
                    </a:srgbClr>
                  </a:solidFill>
                  <a:latin typeface="맑은 고딕"/>
                  <a:ea typeface="맑은 고딕"/>
                </a:rPr>
                <a:t>Redo</a:t>
              </a:r>
              <a:r>
                <a:rPr lang="ko-KR" altLang="en-US" sz="800" b="1" u="sng" kern="0" dirty="0">
                  <a:solidFill>
                    <a:srgbClr val="0076CE">
                      <a:lumMod val="75000"/>
                    </a:srgbClr>
                  </a:solidFill>
                  <a:latin typeface="맑은 고딕"/>
                  <a:ea typeface="맑은 고딕"/>
                </a:rPr>
                <a:t> 전용</a:t>
              </a:r>
              <a:r>
                <a:rPr lang="en-US" sz="800" b="1" u="sng" kern="0" dirty="0">
                  <a:solidFill>
                    <a:srgbClr val="0076CE">
                      <a:lumMod val="75000"/>
                    </a:srgbClr>
                  </a:solidFill>
                  <a:latin typeface="맑은 고딕"/>
                  <a:ea typeface="맑은 고딕"/>
                </a:rPr>
                <a:t> Storage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DF94F5E-A480-40CA-831D-833745B66057}"/>
              </a:ext>
            </a:extLst>
          </p:cNvPr>
          <p:cNvSpPr txBox="1"/>
          <p:nvPr/>
        </p:nvSpPr>
        <p:spPr>
          <a:xfrm>
            <a:off x="2550653" y="2244094"/>
            <a:ext cx="632541" cy="1167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0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1Engine UP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FB0B687E-BC6B-43CF-AFC5-15C4378B784B}"/>
              </a:ext>
            </a:extLst>
          </p:cNvPr>
          <p:cNvSpPr txBox="1"/>
          <p:nvPr/>
        </p:nvSpPr>
        <p:spPr>
          <a:xfrm>
            <a:off x="6215224" y="2261204"/>
            <a:ext cx="628209" cy="2334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0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1TB cache, </a:t>
            </a:r>
            <a:br>
              <a:rPr lang="en-US" sz="10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sz="10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24TB UP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15882F78-103D-48AF-BDE9-E1E7BEA58273}"/>
              </a:ext>
            </a:extLst>
          </p:cNvPr>
          <p:cNvSpPr txBox="1"/>
          <p:nvPr/>
        </p:nvSpPr>
        <p:spPr>
          <a:xfrm>
            <a:off x="2542930" y="3690297"/>
            <a:ext cx="587772" cy="2334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0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1TB cache,</a:t>
            </a:r>
          </a:p>
          <a:p>
            <a:pPr algn="ctr"/>
            <a:r>
              <a:rPr lang="en-US" sz="10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24TB UP</a:t>
            </a:r>
          </a:p>
        </p:txBody>
      </p:sp>
    </p:spTree>
    <p:extLst>
      <p:ext uri="{BB962C8B-B14F-4D97-AF65-F5344CB8AC3E}">
        <p14:creationId xmlns:p14="http://schemas.microsoft.com/office/powerpoint/2010/main" val="2840181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-21076" y="802106"/>
            <a:ext cx="9165076" cy="4017544"/>
            <a:chOff x="-21076" y="802106"/>
            <a:chExt cx="9165076" cy="401754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srgbClr val="A5A5A5">
                  <a:shade val="45000"/>
                  <a:satMod val="135000"/>
                </a:srgb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263" r="-1" b="34149"/>
            <a:stretch/>
          </p:blipFill>
          <p:spPr>
            <a:xfrm flipH="1">
              <a:off x="-21076" y="1166806"/>
              <a:ext cx="9165076" cy="3403601"/>
            </a:xfrm>
            <a:prstGeom prst="rect">
              <a:avLst/>
            </a:prstGeom>
          </p:spPr>
        </p:pic>
        <p:sp>
          <p:nvSpPr>
            <p:cNvPr id="7" name="양쪽 모서리가 둥근 사각형 6"/>
            <p:cNvSpPr/>
            <p:nvPr/>
          </p:nvSpPr>
          <p:spPr>
            <a:xfrm>
              <a:off x="171450" y="802106"/>
              <a:ext cx="8782050" cy="4017544"/>
            </a:xfrm>
            <a:prstGeom prst="round2SameRect">
              <a:avLst>
                <a:gd name="adj1" fmla="val 0"/>
                <a:gd name="adj2" fmla="val 0"/>
              </a:avLst>
            </a:prstGeom>
            <a:gradFill flip="none" rotWithShape="1">
              <a:gsLst>
                <a:gs pos="100000">
                  <a:sysClr val="window" lastClr="FFFFFF">
                    <a:lumMod val="95000"/>
                  </a:sysClr>
                </a:gs>
                <a:gs pos="18000">
                  <a:sysClr val="window" lastClr="FFFFFF"/>
                </a:gs>
              </a:gsLst>
              <a:lin ang="5400000" scaled="1"/>
              <a:tileRect/>
            </a:gradFill>
            <a:ln w="6350" cap="rnd" cmpd="sng" algn="ctr">
              <a:solidFill>
                <a:srgbClr val="0073BC"/>
              </a:solidFill>
              <a:prstDash val="solid"/>
              <a:miter lim="800000"/>
              <a:headEnd type="none" w="lg" len="med"/>
              <a:tailEnd type="none" w="lg" len="med"/>
            </a:ln>
            <a:effectLst>
              <a:outerShdw blurRad="38100" dist="25400" dir="5400000" algn="t" rotWithShape="0">
                <a:prstClr val="black">
                  <a:alpha val="50000"/>
                </a:prstClr>
              </a:outerShdw>
            </a:effectLst>
          </p:spPr>
          <p:txBody>
            <a:bodyPr wrap="none" lIns="0" tIns="0" rIns="0" bIns="0" anchor="ctr"/>
            <a:lstStyle/>
            <a:p>
              <a:pPr marL="0" marR="0" lvl="0" indent="0" algn="ctr" defTabSz="914217" eaLnBrk="1" fontAlgn="base" latinLnBrk="0" hangingPunct="1">
                <a:lnSpc>
                  <a:spcPct val="100000"/>
                </a:lnSpc>
                <a:spcBef>
                  <a:spcPts val="2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700" b="0" i="0" u="none" strike="noStrike" kern="0" cap="none" spc="0" normalizeH="0" baseline="0" noProof="0">
                <a:ln w="0"/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뫼비우스 Bold" panose="02000500000000000000" pitchFamily="2" charset="-127"/>
                <a:ea typeface="뫼비우스 Bold" panose="02000500000000000000" pitchFamily="2" charset="-127"/>
                <a:cs typeface="+mn-cs"/>
              </a:endParaRPr>
            </a:p>
          </p:txBody>
        </p:sp>
      </p:grp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NEXT TO BE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구성도</a:t>
            </a:r>
            <a:endParaRPr 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455AED-7BA0-46B1-9354-3C26D91F1ED1}"/>
              </a:ext>
            </a:extLst>
          </p:cNvPr>
          <p:cNvSpPr txBox="1"/>
          <p:nvPr/>
        </p:nvSpPr>
        <p:spPr>
          <a:xfrm>
            <a:off x="1157833" y="1709976"/>
            <a:ext cx="6242093" cy="86177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2800" dirty="0">
                <a:solidFill>
                  <a:srgbClr val="FF0000"/>
                </a:solidFill>
              </a:rPr>
              <a:t>넣을지 말지 또는 어떻게 넣을지 고민중</a:t>
            </a:r>
            <a:endParaRPr lang="en-US" altLang="ko-KR" sz="2800" dirty="0">
              <a:solidFill>
                <a:srgbClr val="FF0000"/>
              </a:solidFill>
            </a:endParaRPr>
          </a:p>
          <a:p>
            <a:pPr algn="ctr"/>
            <a:r>
              <a:rPr lang="en-US" sz="2800" dirty="0">
                <a:solidFill>
                  <a:srgbClr val="FF0000"/>
                </a:solidFill>
              </a:rPr>
              <a:t>Sample</a:t>
            </a:r>
          </a:p>
        </p:txBody>
      </p:sp>
    </p:spTree>
    <p:extLst>
      <p:ext uri="{BB962C8B-B14F-4D97-AF65-F5344CB8AC3E}">
        <p14:creationId xmlns:p14="http://schemas.microsoft.com/office/powerpoint/2010/main" val="34715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결론</a:t>
            </a:r>
            <a:endParaRPr 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1" name="Group 3">
            <a:extLst>
              <a:ext uri="{FF2B5EF4-FFF2-40B4-BE49-F238E27FC236}">
                <a16:creationId xmlns:a16="http://schemas.microsoft.com/office/drawing/2014/main" id="{F2D811B6-CF54-483A-BEA8-C49034ED1115}"/>
              </a:ext>
            </a:extLst>
          </p:cNvPr>
          <p:cNvGrpSpPr/>
          <p:nvPr/>
        </p:nvGrpSpPr>
        <p:grpSpPr>
          <a:xfrm>
            <a:off x="90115" y="1033005"/>
            <a:ext cx="8755794" cy="1089529"/>
            <a:chOff x="147072" y="1184309"/>
            <a:chExt cx="8653117" cy="925471"/>
          </a:xfrm>
        </p:grpSpPr>
        <p:sp>
          <p:nvSpPr>
            <p:cNvPr id="12" name="Rectangle 4">
              <a:extLst>
                <a:ext uri="{FF2B5EF4-FFF2-40B4-BE49-F238E27FC236}">
                  <a16:creationId xmlns:a16="http://schemas.microsoft.com/office/drawing/2014/main" id="{D0CAA757-EE09-4442-B806-D047AAF0F109}"/>
                </a:ext>
              </a:extLst>
            </p:cNvPr>
            <p:cNvSpPr/>
            <p:nvPr/>
          </p:nvSpPr>
          <p:spPr>
            <a:xfrm>
              <a:off x="357623" y="1216194"/>
              <a:ext cx="8442566" cy="772201"/>
            </a:xfrm>
            <a:prstGeom prst="rect">
              <a:avLst/>
            </a:prstGeom>
            <a:solidFill>
              <a:srgbClr val="5482AB">
                <a:lumMod val="75000"/>
              </a:srgbClr>
            </a:solidFill>
            <a:effectLst/>
          </p:spPr>
          <p:txBody>
            <a:bodyPr wrap="square" rtlCol="0" anchor="ctr">
              <a:noAutofit/>
            </a:bodyPr>
            <a:lstStyle/>
            <a:p>
              <a:pPr marL="628650" defTabSz="914400" fontAlgn="base">
                <a:spcBef>
                  <a:spcPts val="300"/>
                </a:spcBef>
                <a:spcAft>
                  <a:spcPts val="300"/>
                </a:spcAft>
                <a:defRPr/>
              </a:pPr>
              <a:r>
                <a:rPr lang="en-US" altLang="ko-KR" sz="2000" b="1" kern="0" dirty="0" err="1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/>
                </a:rPr>
                <a:t>PowerMAX</a:t>
              </a:r>
              <a:r>
                <a:rPr lang="en-US" altLang="ko-KR" sz="2000" b="1" kern="0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/>
                </a:rPr>
                <a:t> </a:t>
              </a:r>
              <a:r>
                <a:rPr lang="ko-KR" altLang="en-US" sz="2000" b="1" kern="0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/>
                </a:rPr>
                <a:t>의 강력한 무기</a:t>
              </a:r>
              <a:r>
                <a:rPr lang="en-US" altLang="ko-KR" sz="2000" b="1" kern="0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/>
                </a:rPr>
                <a:t>(</a:t>
              </a:r>
              <a:r>
                <a:rPr lang="en-US" altLang="ko-KR" sz="2000" b="1" kern="0" dirty="0" err="1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/>
                </a:rPr>
                <a:t>NVMe</a:t>
              </a:r>
              <a:r>
                <a:rPr lang="en-US" altLang="ko-KR" sz="2000" b="1" kern="0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/>
                </a:rPr>
                <a:t>, DRR, NDM)</a:t>
              </a:r>
              <a:r>
                <a:rPr lang="ko-KR" altLang="en-US" sz="2000" b="1" kern="0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/>
                </a:rPr>
                <a:t>를 믿으세요</a:t>
              </a:r>
              <a:r>
                <a:rPr lang="en-US" altLang="ko-KR" sz="2000" b="1" kern="0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/>
                </a:rPr>
                <a:t>!</a:t>
              </a:r>
              <a:r>
                <a:rPr lang="ko-KR" altLang="en-US" sz="2000" b="1" kern="0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/>
                </a:rPr>
                <a:t> </a:t>
              </a:r>
              <a:endParaRPr lang="en-US" altLang="ko-KR" sz="2000" b="1" kern="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61C71D8-2E13-4F6B-94C9-2F5A385D5900}"/>
                </a:ext>
              </a:extLst>
            </p:cNvPr>
            <p:cNvSpPr txBox="1"/>
            <p:nvPr/>
          </p:nvSpPr>
          <p:spPr>
            <a:xfrm>
              <a:off x="147072" y="1184309"/>
              <a:ext cx="731970" cy="92547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 defTabSz="914400" fontAlgn="base">
                <a:lnSpc>
                  <a:spcPct val="90000"/>
                </a:lnSpc>
                <a:spcBef>
                  <a:spcPts val="100"/>
                </a:spcBef>
                <a:spcAft>
                  <a:spcPts val="100"/>
                </a:spcAft>
                <a:buClr>
                  <a:srgbClr val="007DB8"/>
                </a:buClr>
                <a:defRPr/>
              </a:pPr>
              <a:r>
                <a:rPr lang="en-US" altLang="ko-KR" sz="7200" b="1" kern="0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/>
                </a:rPr>
                <a:t>1</a:t>
              </a:r>
            </a:p>
          </p:txBody>
        </p:sp>
      </p:grpSp>
      <p:grpSp>
        <p:nvGrpSpPr>
          <p:cNvPr id="14" name="Group 6">
            <a:extLst>
              <a:ext uri="{FF2B5EF4-FFF2-40B4-BE49-F238E27FC236}">
                <a16:creationId xmlns:a16="http://schemas.microsoft.com/office/drawing/2014/main" id="{A559738D-224F-480E-913F-861A827B04E4}"/>
              </a:ext>
            </a:extLst>
          </p:cNvPr>
          <p:cNvGrpSpPr/>
          <p:nvPr/>
        </p:nvGrpSpPr>
        <p:grpSpPr>
          <a:xfrm>
            <a:off x="90115" y="3336231"/>
            <a:ext cx="8755794" cy="1200329"/>
            <a:chOff x="147070" y="2800064"/>
            <a:chExt cx="8653118" cy="1019589"/>
          </a:xfrm>
        </p:grpSpPr>
        <p:sp>
          <p:nvSpPr>
            <p:cNvPr id="15" name="Rectangle 7">
              <a:extLst>
                <a:ext uri="{FF2B5EF4-FFF2-40B4-BE49-F238E27FC236}">
                  <a16:creationId xmlns:a16="http://schemas.microsoft.com/office/drawing/2014/main" id="{ADEEE02D-7855-403A-86E6-E6EA48680951}"/>
                </a:ext>
              </a:extLst>
            </p:cNvPr>
            <p:cNvSpPr/>
            <p:nvPr/>
          </p:nvSpPr>
          <p:spPr>
            <a:xfrm>
              <a:off x="357623" y="2889860"/>
              <a:ext cx="8442565" cy="772201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effectLst/>
          </p:spPr>
          <p:txBody>
            <a:bodyPr wrap="square" rtlCol="0" anchor="ctr">
              <a:normAutofit/>
            </a:bodyPr>
            <a:lstStyle/>
            <a:p>
              <a:pPr marL="628650" defTabSz="914400" fontAlgn="base">
                <a:spcBef>
                  <a:spcPts val="300"/>
                </a:spcBef>
                <a:spcAft>
                  <a:spcPts val="300"/>
                </a:spcAft>
                <a:defRPr/>
              </a:pPr>
              <a:r>
                <a:rPr lang="en-US" altLang="ko-KR" sz="2000" b="1" kern="0" dirty="0" err="1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/>
                </a:rPr>
                <a:t>PowerMAX</a:t>
              </a:r>
              <a:r>
                <a:rPr lang="en-US" altLang="ko-KR" sz="2000" b="1" kern="0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/>
                </a:rPr>
                <a:t> </a:t>
              </a:r>
              <a:r>
                <a:rPr lang="ko-KR" altLang="en-US" sz="2000" b="1" kern="0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/>
                </a:rPr>
                <a:t>로 경쟁없이 </a:t>
              </a:r>
              <a:r>
                <a:rPr lang="ko-KR" altLang="en-US" sz="2000" b="1" kern="0" dirty="0" err="1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/>
                </a:rPr>
                <a:t>꽃길만</a:t>
              </a:r>
              <a:r>
                <a:rPr lang="ko-KR" altLang="en-US" sz="2000" b="1" kern="0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/>
                </a:rPr>
                <a:t> 걸으세요</a:t>
              </a:r>
              <a:r>
                <a:rPr lang="en-US" altLang="ko-KR" sz="2000" b="1" kern="0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/>
                </a:rPr>
                <a:t>!!!</a:t>
              </a:r>
              <a:r>
                <a:rPr lang="ko-KR" altLang="en-US" sz="2000" b="1" kern="0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/>
                </a:rPr>
                <a:t> </a:t>
              </a:r>
              <a:endParaRPr lang="en-US" altLang="ko-KR" sz="2000" b="1" kern="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3EE154A-6244-4FA3-B1FF-667C59A57BD5}"/>
                </a:ext>
              </a:extLst>
            </p:cNvPr>
            <p:cNvSpPr txBox="1"/>
            <p:nvPr/>
          </p:nvSpPr>
          <p:spPr>
            <a:xfrm>
              <a:off x="147070" y="2800064"/>
              <a:ext cx="731970" cy="10195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 fontAlgn="base">
                <a:spcBef>
                  <a:spcPts val="100"/>
                </a:spcBef>
                <a:spcAft>
                  <a:spcPts val="100"/>
                </a:spcAft>
                <a:buClr>
                  <a:srgbClr val="007DB8"/>
                </a:buClr>
              </a:pPr>
              <a:r>
                <a:rPr lang="en-US" altLang="ko-KR" sz="7200" b="1" dirty="0">
                  <a:solidFill>
                    <a:srgbClr val="FFFFFF"/>
                  </a:solidFill>
                  <a:cs typeface="Arial"/>
                </a:rPr>
                <a:t>3</a:t>
              </a:r>
            </a:p>
          </p:txBody>
        </p:sp>
      </p:grpSp>
      <p:grpSp>
        <p:nvGrpSpPr>
          <p:cNvPr id="17" name="Group 9">
            <a:extLst>
              <a:ext uri="{FF2B5EF4-FFF2-40B4-BE49-F238E27FC236}">
                <a16:creationId xmlns:a16="http://schemas.microsoft.com/office/drawing/2014/main" id="{A1BB2680-906A-4E88-A948-56CB8EA2A9AF}"/>
              </a:ext>
            </a:extLst>
          </p:cNvPr>
          <p:cNvGrpSpPr/>
          <p:nvPr/>
        </p:nvGrpSpPr>
        <p:grpSpPr>
          <a:xfrm>
            <a:off x="97735" y="2177399"/>
            <a:ext cx="8748174" cy="1200329"/>
            <a:chOff x="154601" y="1952843"/>
            <a:chExt cx="8645587" cy="1019589"/>
          </a:xfrm>
        </p:grpSpPr>
        <p:sp>
          <p:nvSpPr>
            <p:cNvPr id="18" name="Rectangle 10">
              <a:extLst>
                <a:ext uri="{FF2B5EF4-FFF2-40B4-BE49-F238E27FC236}">
                  <a16:creationId xmlns:a16="http://schemas.microsoft.com/office/drawing/2014/main" id="{714BB286-F19E-410A-94EB-D0BF75F10B71}"/>
                </a:ext>
              </a:extLst>
            </p:cNvPr>
            <p:cNvSpPr/>
            <p:nvPr/>
          </p:nvSpPr>
          <p:spPr>
            <a:xfrm>
              <a:off x="357623" y="2044751"/>
              <a:ext cx="8442565" cy="772201"/>
            </a:xfrm>
            <a:prstGeom prst="rect">
              <a:avLst/>
            </a:prstGeom>
            <a:solidFill>
              <a:srgbClr val="007DB8"/>
            </a:solidFill>
            <a:effectLst/>
          </p:spPr>
          <p:txBody>
            <a:bodyPr wrap="square" rtlCol="0" anchor="ctr">
              <a:normAutofit/>
            </a:bodyPr>
            <a:lstStyle/>
            <a:p>
              <a:pPr marL="628650" defTabSz="914400" fontAlgn="base">
                <a:spcBef>
                  <a:spcPts val="300"/>
                </a:spcBef>
                <a:spcAft>
                  <a:spcPts val="300"/>
                </a:spcAft>
                <a:defRPr/>
              </a:pPr>
              <a:r>
                <a:rPr lang="en-US" altLang="ko-KR" sz="2000" b="1" kern="0" dirty="0" err="1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/>
                </a:rPr>
                <a:t>PowerMAX</a:t>
              </a:r>
              <a:r>
                <a:rPr lang="en-US" altLang="ko-KR" sz="2000" b="1" kern="0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/>
                </a:rPr>
                <a:t> </a:t>
              </a:r>
              <a:r>
                <a:rPr lang="ko-KR" altLang="en-US" sz="2000" b="1" kern="0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/>
                </a:rPr>
                <a:t>의 고도화 전략</a:t>
              </a:r>
              <a:r>
                <a:rPr lang="en-US" altLang="ko-KR" sz="2000" b="1" kern="0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/>
                </a:rPr>
                <a:t>(CG, </a:t>
              </a:r>
              <a:r>
                <a:rPr lang="en-US" altLang="ko-KR" sz="2000" b="1" kern="0" dirty="0" err="1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/>
                </a:rPr>
                <a:t>Powerpath</a:t>
              </a:r>
              <a:r>
                <a:rPr lang="en-US" altLang="ko-KR" sz="2000" b="1" kern="0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/>
                </a:rPr>
                <a:t>)</a:t>
              </a:r>
              <a:r>
                <a:rPr lang="ko-KR" altLang="en-US" sz="2000" b="1" kern="0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/>
                </a:rPr>
                <a:t>을 활용하세요</a:t>
              </a:r>
              <a:r>
                <a:rPr lang="en-US" altLang="ko-KR" sz="2000" b="1" kern="0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/>
                </a:rPr>
                <a:t>!!!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9442A77-C654-43B9-A16B-407595D80F62}"/>
                </a:ext>
              </a:extLst>
            </p:cNvPr>
            <p:cNvSpPr txBox="1"/>
            <p:nvPr/>
          </p:nvSpPr>
          <p:spPr>
            <a:xfrm>
              <a:off x="154601" y="1952843"/>
              <a:ext cx="731970" cy="10195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 fontAlgn="base">
                <a:spcBef>
                  <a:spcPts val="100"/>
                </a:spcBef>
                <a:spcAft>
                  <a:spcPts val="100"/>
                </a:spcAft>
                <a:buClr>
                  <a:srgbClr val="007DB8"/>
                </a:buClr>
                <a:defRPr/>
              </a:pPr>
              <a:r>
                <a:rPr lang="en-US" altLang="ko-KR" sz="7200" b="1" kern="0" dirty="0">
                  <a:solidFill>
                    <a:srgbClr val="FFFFFF"/>
                  </a:solidFill>
                  <a:cs typeface="Arial"/>
                </a:rPr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34508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24310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CG(Consistency Group)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란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90D2DF-B184-4E9C-8096-0A020BC1FBE9}"/>
              </a:ext>
            </a:extLst>
          </p:cNvPr>
          <p:cNvSpPr txBox="1"/>
          <p:nvPr/>
        </p:nvSpPr>
        <p:spPr>
          <a:xfrm>
            <a:off x="4107288" y="1085870"/>
            <a:ext cx="4736491" cy="276998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8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CG</a:t>
            </a:r>
            <a:r>
              <a:rPr lang="ko-KR" altLang="en-US" sz="18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는 스토리지 내에서 각각의 볼륨들이 </a:t>
            </a:r>
            <a:endParaRPr lang="en-US" altLang="ko-KR" sz="18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8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하나의 시점을 볼 수 있게 해주는 기술</a:t>
            </a:r>
            <a:endParaRPr lang="en-US" altLang="ko-KR" sz="18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sz="1800" dirty="0" err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LockIN</a:t>
            </a:r>
            <a:r>
              <a:rPr lang="en-US" sz="18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8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기술</a:t>
            </a:r>
            <a:endParaRPr lang="en-US" sz="18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sz="18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Multi CG</a:t>
            </a:r>
            <a:r>
              <a:rPr lang="ko-KR" altLang="en-US" sz="18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는 </a:t>
            </a:r>
            <a:r>
              <a:rPr lang="en-US" altLang="ko-KR" sz="18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SRDF</a:t>
            </a:r>
            <a:r>
              <a:rPr lang="ko-KR" altLang="en-US" sz="18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라는 외부복제에서 </a:t>
            </a:r>
            <a:endParaRPr lang="en-US" altLang="ko-KR" sz="18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8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멀티 </a:t>
            </a:r>
            <a:r>
              <a:rPr lang="en-US" altLang="ko-KR" sz="18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box </a:t>
            </a:r>
            <a:r>
              <a:rPr lang="ko-KR" altLang="en-US" sz="18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에서 각각 개별적인 볼륨을 </a:t>
            </a:r>
            <a:endParaRPr lang="en-US" altLang="ko-KR" sz="18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8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서버에서 하나의 볼륨</a:t>
            </a:r>
            <a:r>
              <a:rPr lang="en-US" altLang="ko-KR" sz="18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8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시점</a:t>
            </a:r>
            <a:r>
              <a:rPr lang="en-US" altLang="ko-KR" sz="18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8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으로 인식하는 기술</a:t>
            </a:r>
            <a:endParaRPr lang="en-US" altLang="ko-KR" sz="18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sz="18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CG </a:t>
            </a:r>
            <a:r>
              <a:rPr lang="ko-KR" altLang="en-US" sz="18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라는 스토리지 기술이 매우 어렵고</a:t>
            </a:r>
            <a:endParaRPr lang="en-US" altLang="ko-KR" sz="18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sz="18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Oracle</a:t>
            </a:r>
            <a:r>
              <a:rPr lang="ko-KR" altLang="en-US" sz="18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에서는 </a:t>
            </a:r>
            <a:r>
              <a:rPr lang="en-US" altLang="ko-KR" sz="18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Begin/</a:t>
            </a:r>
            <a:r>
              <a:rPr lang="en-US" altLang="ko-KR" sz="1800" dirty="0" err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endbackup</a:t>
            </a:r>
            <a:r>
              <a:rPr lang="en-US" altLang="ko-KR" sz="18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8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스크립트로 시점을 맞추는 기술 </a:t>
            </a:r>
            <a:endParaRPr lang="en-US" sz="18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68" name="그룹 167">
            <a:extLst>
              <a:ext uri="{FF2B5EF4-FFF2-40B4-BE49-F238E27FC236}">
                <a16:creationId xmlns:a16="http://schemas.microsoft.com/office/drawing/2014/main" id="{E1D4115C-84BF-4341-8CFD-CC81726D3626}"/>
              </a:ext>
            </a:extLst>
          </p:cNvPr>
          <p:cNvGrpSpPr/>
          <p:nvPr/>
        </p:nvGrpSpPr>
        <p:grpSpPr>
          <a:xfrm>
            <a:off x="342900" y="1371600"/>
            <a:ext cx="3429000" cy="2343150"/>
            <a:chOff x="189906" y="1543050"/>
            <a:chExt cx="4325023" cy="2970213"/>
          </a:xfrm>
        </p:grpSpPr>
        <p:sp>
          <p:nvSpPr>
            <p:cNvPr id="169" name="AutoShape 21">
              <a:extLst>
                <a:ext uri="{FF2B5EF4-FFF2-40B4-BE49-F238E27FC236}">
                  <a16:creationId xmlns:a16="http://schemas.microsoft.com/office/drawing/2014/main" id="{2AF295BA-4893-4888-AA92-380BC400C6D4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098629" y="3227388"/>
              <a:ext cx="2505075" cy="1285875"/>
            </a:xfrm>
            <a:prstGeom prst="roundRect">
              <a:avLst>
                <a:gd name="adj" fmla="val 7958"/>
              </a:avLst>
            </a:prstGeom>
            <a:solidFill>
              <a:srgbClr val="EAEA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9050" algn="ctr">
                  <a:solidFill>
                    <a:srgbClr val="000000"/>
                  </a:solidFill>
                  <a:round/>
                  <a:headEnd/>
                  <a:tailEnd type="none" w="lg" len="lg"/>
                </a14:hiddenLine>
              </a:ext>
            </a:extLst>
          </p:spPr>
          <p:txBody>
            <a:bodyPr lIns="0" rIns="0" bIns="0"/>
            <a:lstStyle>
              <a:lvl1pPr eaLnBrk="0" hangingPunct="0">
                <a:defRPr kumimoji="1" sz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1pPr>
              <a:lvl2pPr marL="742950" indent="-285750" eaLnBrk="0" hangingPunct="0">
                <a:defRPr kumimoji="1" sz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2pPr>
              <a:lvl3pPr marL="1143000" indent="-228600" eaLnBrk="0" hangingPunct="0">
                <a:defRPr kumimoji="1" sz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3pPr>
              <a:lvl4pPr marL="1600200" indent="-228600" eaLnBrk="0" hangingPunct="0">
                <a:defRPr kumimoji="1" sz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4pPr>
              <a:lvl5pPr marL="2057400" indent="-228600" eaLnBrk="0" hangingPunct="0">
                <a:defRPr kumimoji="1" sz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5pPr>
              <a:lvl6pPr marL="2514600" indent="-228600" eaLnBrk="0" fontAlgn="base" hangingPunct="0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6pPr>
              <a:lvl7pPr marL="2971800" indent="-228600" eaLnBrk="0" fontAlgn="base" hangingPunct="0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7pPr>
              <a:lvl8pPr marL="3429000" indent="-228600" eaLnBrk="0" fontAlgn="base" hangingPunct="0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8pPr>
              <a:lvl9pPr marL="3886200" indent="-228600" eaLnBrk="0" fontAlgn="base" hangingPunct="0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ko-KR" sz="7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170" name="Picture 45">
              <a:extLst>
                <a:ext uri="{FF2B5EF4-FFF2-40B4-BE49-F238E27FC236}">
                  <a16:creationId xmlns:a16="http://schemas.microsoft.com/office/drawing/2014/main" id="{94D2F5C0-FDCB-4A28-8F42-31808462C6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28950" y="3339274"/>
              <a:ext cx="442913" cy="1047180"/>
            </a:xfrm>
            <a:prstGeom prst="rect">
              <a:avLst/>
            </a:prstGeom>
          </p:spPr>
        </p:pic>
        <p:pic>
          <p:nvPicPr>
            <p:cNvPr id="171" name="Picture 45">
              <a:extLst>
                <a:ext uri="{FF2B5EF4-FFF2-40B4-BE49-F238E27FC236}">
                  <a16:creationId xmlns:a16="http://schemas.microsoft.com/office/drawing/2014/main" id="{9C33B926-1297-4735-AFFF-D2071202FB1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81204" y="3339274"/>
              <a:ext cx="442913" cy="1047180"/>
            </a:xfrm>
            <a:prstGeom prst="rect">
              <a:avLst/>
            </a:prstGeom>
          </p:spPr>
        </p:pic>
        <p:sp>
          <p:nvSpPr>
            <p:cNvPr id="172" name="AutoShape 20">
              <a:extLst>
                <a:ext uri="{FF2B5EF4-FFF2-40B4-BE49-F238E27FC236}">
                  <a16:creationId xmlns:a16="http://schemas.microsoft.com/office/drawing/2014/main" id="{69894473-1BCD-411D-BE29-4C892C3D146A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098629" y="1800225"/>
              <a:ext cx="2505075" cy="1285875"/>
            </a:xfrm>
            <a:prstGeom prst="roundRect">
              <a:avLst>
                <a:gd name="adj" fmla="val 7500"/>
              </a:avLst>
            </a:prstGeom>
            <a:solidFill>
              <a:srgbClr val="EAEA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9050" algn="ctr">
                  <a:solidFill>
                    <a:srgbClr val="000000"/>
                  </a:solidFill>
                  <a:round/>
                  <a:headEnd/>
                  <a:tailEnd type="none" w="lg" len="lg"/>
                </a14:hiddenLine>
              </a:ext>
            </a:extLst>
          </p:spPr>
          <p:txBody>
            <a:bodyPr lIns="0" rIns="0" bIns="0"/>
            <a:lstStyle>
              <a:lvl1pPr eaLnBrk="0" hangingPunct="0">
                <a:defRPr kumimoji="1" sz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1pPr>
              <a:lvl2pPr marL="742950" indent="-285750" eaLnBrk="0" hangingPunct="0">
                <a:defRPr kumimoji="1" sz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2pPr>
              <a:lvl3pPr marL="1143000" indent="-228600" eaLnBrk="0" hangingPunct="0">
                <a:defRPr kumimoji="1" sz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3pPr>
              <a:lvl4pPr marL="1600200" indent="-228600" eaLnBrk="0" hangingPunct="0">
                <a:defRPr kumimoji="1" sz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4pPr>
              <a:lvl5pPr marL="2057400" indent="-228600" eaLnBrk="0" hangingPunct="0">
                <a:defRPr kumimoji="1" sz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5pPr>
              <a:lvl6pPr marL="2514600" indent="-228600" eaLnBrk="0" fontAlgn="base" hangingPunct="0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6pPr>
              <a:lvl7pPr marL="2971800" indent="-228600" eaLnBrk="0" fontAlgn="base" hangingPunct="0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7pPr>
              <a:lvl8pPr marL="3429000" indent="-228600" eaLnBrk="0" fontAlgn="base" hangingPunct="0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8pPr>
              <a:lvl9pPr marL="3886200" indent="-228600" eaLnBrk="0" fontAlgn="base" hangingPunct="0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ko-KR" sz="7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173" name="Picture 45">
              <a:extLst>
                <a:ext uri="{FF2B5EF4-FFF2-40B4-BE49-F238E27FC236}">
                  <a16:creationId xmlns:a16="http://schemas.microsoft.com/office/drawing/2014/main" id="{2FC37D52-D787-42D7-AA80-F385287CF1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28950" y="1944464"/>
              <a:ext cx="442913" cy="1047180"/>
            </a:xfrm>
            <a:prstGeom prst="rect">
              <a:avLst/>
            </a:prstGeom>
          </p:spPr>
        </p:pic>
        <p:sp>
          <p:nvSpPr>
            <p:cNvPr id="174" name="Text Box 5">
              <a:extLst>
                <a:ext uri="{FF2B5EF4-FFF2-40B4-BE49-F238E27FC236}">
                  <a16:creationId xmlns:a16="http://schemas.microsoft.com/office/drawing/2014/main" id="{0CBC37F9-AD68-4536-922E-E42FB5BD645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64793" y="1543050"/>
              <a:ext cx="709471" cy="2723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1pPr>
              <a:lvl2pPr marL="742950" indent="-285750" eaLnBrk="0" hangingPunct="0">
                <a:defRPr kumimoji="1" sz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2pPr>
              <a:lvl3pPr marL="1143000" indent="-228600" eaLnBrk="0" hangingPunct="0">
                <a:defRPr kumimoji="1" sz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3pPr>
              <a:lvl4pPr marL="1600200" indent="-228600" eaLnBrk="0" hangingPunct="0">
                <a:defRPr kumimoji="1" sz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4pPr>
              <a:lvl5pPr marL="2057400" indent="-228600" eaLnBrk="0" hangingPunct="0">
                <a:defRPr kumimoji="1" sz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5pPr>
              <a:lvl6pPr marL="2514600" indent="-228600" eaLnBrk="0" fontAlgn="base" hangingPunct="0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6pPr>
              <a:lvl7pPr marL="2971800" indent="-228600" eaLnBrk="0" fontAlgn="base" hangingPunct="0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7pPr>
              <a:lvl8pPr marL="3429000" indent="-228600" eaLnBrk="0" fontAlgn="base" hangingPunct="0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8pPr>
              <a:lvl9pPr marL="3886200" indent="-228600" eaLnBrk="0" fontAlgn="base" hangingPunct="0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700" b="1" i="0" u="sng" strike="noStrike" kern="0" cap="none" spc="0" normalizeH="0" baseline="0" noProof="0">
                  <a:ln>
                    <a:noFill/>
                  </a:ln>
                  <a:solidFill>
                    <a:srgbClr val="003366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백업센터</a:t>
              </a:r>
            </a:p>
          </p:txBody>
        </p:sp>
        <p:sp>
          <p:nvSpPr>
            <p:cNvPr id="175" name="Text Box 6">
              <a:extLst>
                <a:ext uri="{FF2B5EF4-FFF2-40B4-BE49-F238E27FC236}">
                  <a16:creationId xmlns:a16="http://schemas.microsoft.com/office/drawing/2014/main" id="{E36ECAD0-DF6B-471E-99D2-0B1C7341313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03833" y="1554163"/>
              <a:ext cx="634172" cy="2723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1pPr>
              <a:lvl2pPr marL="742950" indent="-285750" eaLnBrk="0" hangingPunct="0">
                <a:defRPr kumimoji="1" sz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2pPr>
              <a:lvl3pPr marL="1143000" indent="-228600" eaLnBrk="0" hangingPunct="0">
                <a:defRPr kumimoji="1" sz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3pPr>
              <a:lvl4pPr marL="1600200" indent="-228600" eaLnBrk="0" hangingPunct="0">
                <a:defRPr kumimoji="1" sz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4pPr>
              <a:lvl5pPr marL="2057400" indent="-228600" eaLnBrk="0" hangingPunct="0">
                <a:defRPr kumimoji="1" sz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5pPr>
              <a:lvl6pPr marL="2514600" indent="-228600" eaLnBrk="0" fontAlgn="base" hangingPunct="0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6pPr>
              <a:lvl7pPr marL="2971800" indent="-228600" eaLnBrk="0" fontAlgn="base" hangingPunct="0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7pPr>
              <a:lvl8pPr marL="3429000" indent="-228600" eaLnBrk="0" fontAlgn="base" hangingPunct="0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8pPr>
              <a:lvl9pPr marL="3886200" indent="-228600" eaLnBrk="0" fontAlgn="base" hangingPunct="0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700" b="1" i="0" u="sng" strike="noStrike" kern="0" cap="none" spc="0" normalizeH="0" baseline="0" noProof="0">
                  <a:ln>
                    <a:noFill/>
                  </a:ln>
                  <a:solidFill>
                    <a:srgbClr val="003366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주 센터</a:t>
              </a:r>
            </a:p>
          </p:txBody>
        </p:sp>
        <p:sp>
          <p:nvSpPr>
            <p:cNvPr id="176" name="Arc 22">
              <a:extLst>
                <a:ext uri="{FF2B5EF4-FFF2-40B4-BE49-F238E27FC236}">
                  <a16:creationId xmlns:a16="http://schemas.microsoft.com/office/drawing/2014/main" id="{FC82F3D1-3845-4DEA-A40D-9FA906316986}"/>
                </a:ext>
              </a:extLst>
            </p:cNvPr>
            <p:cNvSpPr>
              <a:spLocks/>
            </p:cNvSpPr>
            <p:nvPr/>
          </p:nvSpPr>
          <p:spPr bwMode="gray">
            <a:xfrm flipH="1">
              <a:off x="2646442" y="2263775"/>
              <a:ext cx="234950" cy="1784350"/>
            </a:xfrm>
            <a:custGeom>
              <a:avLst/>
              <a:gdLst>
                <a:gd name="T0" fmla="*/ 0 w 37219"/>
                <a:gd name="T1" fmla="*/ 280 h 43200"/>
                <a:gd name="T2" fmla="*/ 65 w 37219"/>
                <a:gd name="T3" fmla="*/ 1807 h 43200"/>
                <a:gd name="T4" fmla="*/ 78 w 37219"/>
                <a:gd name="T5" fmla="*/ 907 h 43200"/>
                <a:gd name="T6" fmla="*/ 0 60000 65536"/>
                <a:gd name="T7" fmla="*/ 0 60000 65536"/>
                <a:gd name="T8" fmla="*/ 0 60000 65536"/>
                <a:gd name="T9" fmla="*/ 0 w 37219"/>
                <a:gd name="T10" fmla="*/ 0 h 43200"/>
                <a:gd name="T11" fmla="*/ 37219 w 37219"/>
                <a:gd name="T12" fmla="*/ 43200 h 432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7219" h="43200" fill="none" extrusionOk="0">
                  <a:moveTo>
                    <a:pt x="-1" y="6679"/>
                  </a:moveTo>
                  <a:cubicBezTo>
                    <a:pt x="4075" y="2413"/>
                    <a:pt x="9718" y="-1"/>
                    <a:pt x="15619" y="0"/>
                  </a:cubicBezTo>
                  <a:cubicBezTo>
                    <a:pt x="27548" y="0"/>
                    <a:pt x="37219" y="9670"/>
                    <a:pt x="37219" y="21600"/>
                  </a:cubicBezTo>
                  <a:cubicBezTo>
                    <a:pt x="37219" y="33529"/>
                    <a:pt x="27548" y="43200"/>
                    <a:pt x="15619" y="43200"/>
                  </a:cubicBezTo>
                  <a:cubicBezTo>
                    <a:pt x="14746" y="43200"/>
                    <a:pt x="13875" y="43147"/>
                    <a:pt x="13010" y="43041"/>
                  </a:cubicBezTo>
                </a:path>
                <a:path w="37219" h="43200" stroke="0" extrusionOk="0">
                  <a:moveTo>
                    <a:pt x="-1" y="6679"/>
                  </a:moveTo>
                  <a:cubicBezTo>
                    <a:pt x="4075" y="2413"/>
                    <a:pt x="9718" y="-1"/>
                    <a:pt x="15619" y="0"/>
                  </a:cubicBezTo>
                  <a:cubicBezTo>
                    <a:pt x="27548" y="0"/>
                    <a:pt x="37219" y="9670"/>
                    <a:pt x="37219" y="21600"/>
                  </a:cubicBezTo>
                  <a:cubicBezTo>
                    <a:pt x="37219" y="33529"/>
                    <a:pt x="27548" y="43200"/>
                    <a:pt x="15619" y="43200"/>
                  </a:cubicBezTo>
                  <a:cubicBezTo>
                    <a:pt x="14746" y="43200"/>
                    <a:pt x="13875" y="43147"/>
                    <a:pt x="13010" y="43041"/>
                  </a:cubicBezTo>
                  <a:lnTo>
                    <a:pt x="15619" y="21600"/>
                  </a:lnTo>
                  <a:close/>
                </a:path>
              </a:pathLst>
            </a:custGeom>
            <a:noFill/>
            <a:ln w="38100">
              <a:solidFill>
                <a:srgbClr val="336699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 anchor="ctr"/>
            <a:lstStyle>
              <a:lvl1pPr eaLnBrk="0" hangingPunct="0">
                <a:defRPr kumimoji="1" sz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1pPr>
              <a:lvl2pPr marL="742950" indent="-285750" eaLnBrk="0" hangingPunct="0">
                <a:defRPr kumimoji="1" sz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2pPr>
              <a:lvl3pPr marL="1143000" indent="-228600" eaLnBrk="0" hangingPunct="0">
                <a:defRPr kumimoji="1" sz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3pPr>
              <a:lvl4pPr marL="1600200" indent="-228600" eaLnBrk="0" hangingPunct="0">
                <a:defRPr kumimoji="1" sz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4pPr>
              <a:lvl5pPr marL="2057400" indent="-228600" eaLnBrk="0" hangingPunct="0">
                <a:defRPr kumimoji="1" sz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5pPr>
              <a:lvl6pPr marL="2514600" indent="-228600" eaLnBrk="0" fontAlgn="base" hangingPunct="0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6pPr>
              <a:lvl7pPr marL="2971800" indent="-228600" eaLnBrk="0" fontAlgn="base" hangingPunct="0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7pPr>
              <a:lvl8pPr marL="3429000" indent="-228600" eaLnBrk="0" fontAlgn="base" hangingPunct="0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8pPr>
              <a:lvl9pPr marL="3886200" indent="-228600" eaLnBrk="0" fontAlgn="base" hangingPunct="0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7" name="Text Box 23">
              <a:extLst>
                <a:ext uri="{FF2B5EF4-FFF2-40B4-BE49-F238E27FC236}">
                  <a16:creationId xmlns:a16="http://schemas.microsoft.com/office/drawing/2014/main" id="{BA164DEF-10B6-47C2-AF7A-C51600991E2A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2362570" y="4146550"/>
              <a:ext cx="598198" cy="2137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kumimoji="1" sz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1pPr>
              <a:lvl2pPr marL="742950" indent="-285750" eaLnBrk="0" hangingPunct="0">
                <a:defRPr kumimoji="1" sz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2pPr>
              <a:lvl3pPr marL="1143000" indent="-228600" eaLnBrk="0" hangingPunct="0">
                <a:defRPr kumimoji="1" sz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3pPr>
              <a:lvl4pPr marL="1600200" indent="-228600" eaLnBrk="0" hangingPunct="0">
                <a:defRPr kumimoji="1" sz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4pPr>
              <a:lvl5pPr marL="2057400" indent="-228600" eaLnBrk="0" hangingPunct="0">
                <a:defRPr kumimoji="1" sz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5pPr>
              <a:lvl6pPr marL="2514600" indent="-228600" eaLnBrk="0" fontAlgn="base" hangingPunct="0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6pPr>
              <a:lvl7pPr marL="2971800" indent="-228600" eaLnBrk="0" fontAlgn="base" hangingPunct="0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7pPr>
              <a:lvl8pPr marL="3429000" indent="-228600" eaLnBrk="0" fontAlgn="base" hangingPunct="0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8pPr>
              <a:lvl9pPr marL="3886200" indent="-228600" eaLnBrk="0" fontAlgn="base" hangingPunct="0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9pPr>
            </a:lstStyle>
            <a:p>
              <a:pPr marL="0" marR="0" lvl="0" indent="0" algn="r" defTabSz="914400" eaLnBrk="0" fontAlgn="base" latinLnBrk="0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600" b="1" i="0" u="none" strike="noStrike" kern="0" cap="none" spc="0" normalizeH="0" baseline="0" noProof="0">
                  <a:ln>
                    <a:noFill/>
                  </a:ln>
                  <a:solidFill>
                    <a:srgbClr val="333399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Consistency </a:t>
              </a:r>
              <a:br>
                <a:rPr kumimoji="0" lang="en-US" altLang="ko-KR" sz="600" b="1" i="0" u="none" strike="noStrike" kern="0" cap="none" spc="0" normalizeH="0" baseline="0" noProof="0">
                  <a:ln>
                    <a:noFill/>
                  </a:ln>
                  <a:solidFill>
                    <a:srgbClr val="333399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</a:br>
              <a:r>
                <a:rPr kumimoji="0" lang="en-US" altLang="ko-KR" sz="600" b="1" i="0" u="none" strike="noStrike" kern="0" cap="none" spc="0" normalizeH="0" baseline="0" noProof="0">
                  <a:ln>
                    <a:noFill/>
                  </a:ln>
                  <a:solidFill>
                    <a:srgbClr val="333399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Group</a:t>
              </a:r>
            </a:p>
          </p:txBody>
        </p:sp>
        <p:grpSp>
          <p:nvGrpSpPr>
            <p:cNvPr id="178" name="Group 24">
              <a:extLst>
                <a:ext uri="{FF2B5EF4-FFF2-40B4-BE49-F238E27FC236}">
                  <a16:creationId xmlns:a16="http://schemas.microsoft.com/office/drawing/2014/main" id="{8CE1B446-6588-433E-AE54-2FAEB5F80E9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373392" y="2413000"/>
              <a:ext cx="673100" cy="65088"/>
              <a:chOff x="2299" y="2849"/>
              <a:chExt cx="1162" cy="73"/>
            </a:xfrm>
          </p:grpSpPr>
          <p:sp>
            <p:nvSpPr>
              <p:cNvPr id="248" name="Line 25">
                <a:extLst>
                  <a:ext uri="{FF2B5EF4-FFF2-40B4-BE49-F238E27FC236}">
                    <a16:creationId xmlns:a16="http://schemas.microsoft.com/office/drawing/2014/main" id="{B993471E-FA63-470E-8F62-03E7417A4452}"/>
                  </a:ext>
                </a:extLst>
              </p:cNvPr>
              <p:cNvSpPr>
                <a:spLocks noChangeShapeType="1"/>
              </p:cNvSpPr>
              <p:nvPr/>
            </p:nvSpPr>
            <p:spPr bwMode="gray">
              <a:xfrm>
                <a:off x="2299" y="2849"/>
                <a:ext cx="1162" cy="0"/>
              </a:xfrm>
              <a:prstGeom prst="line">
                <a:avLst/>
              </a:prstGeom>
              <a:noFill/>
              <a:ln w="28575">
                <a:solidFill>
                  <a:srgbClr val="777777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/>
              <a:lstStyle/>
              <a:p>
                <a:pPr defTabSz="914400" fontAlgn="base">
                  <a:spcBef>
                    <a:spcPct val="30000"/>
                  </a:spcBef>
                  <a:spcAft>
                    <a:spcPct val="0"/>
                  </a:spcAft>
                </a:pPr>
                <a:endParaRPr kumimoji="1" lang="ko-KR" altLang="en-US" sz="100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49" name="Line 26">
                <a:extLst>
                  <a:ext uri="{FF2B5EF4-FFF2-40B4-BE49-F238E27FC236}">
                    <a16:creationId xmlns:a16="http://schemas.microsoft.com/office/drawing/2014/main" id="{5AB0F83B-2197-48E3-909A-0B0A71110A5D}"/>
                  </a:ext>
                </a:extLst>
              </p:cNvPr>
              <p:cNvSpPr>
                <a:spLocks noChangeShapeType="1"/>
              </p:cNvSpPr>
              <p:nvPr/>
            </p:nvSpPr>
            <p:spPr bwMode="gray">
              <a:xfrm>
                <a:off x="2299" y="2922"/>
                <a:ext cx="1162" cy="0"/>
              </a:xfrm>
              <a:prstGeom prst="line">
                <a:avLst/>
              </a:prstGeom>
              <a:noFill/>
              <a:ln w="28575">
                <a:solidFill>
                  <a:srgbClr val="777777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/>
              <a:lstStyle/>
              <a:p>
                <a:pPr defTabSz="914400" fontAlgn="base">
                  <a:spcBef>
                    <a:spcPct val="30000"/>
                  </a:spcBef>
                  <a:spcAft>
                    <a:spcPct val="0"/>
                  </a:spcAft>
                </a:pPr>
                <a:endParaRPr kumimoji="1" lang="ko-KR" altLang="en-US" sz="100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grpSp>
          <p:nvGrpSpPr>
            <p:cNvPr id="179" name="Group 27">
              <a:extLst>
                <a:ext uri="{FF2B5EF4-FFF2-40B4-BE49-F238E27FC236}">
                  <a16:creationId xmlns:a16="http://schemas.microsoft.com/office/drawing/2014/main" id="{5D65DE27-3FAC-46DC-9BBF-F3A14395452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28879" y="2405063"/>
              <a:ext cx="436563" cy="73025"/>
              <a:chOff x="2299" y="2849"/>
              <a:chExt cx="1162" cy="73"/>
            </a:xfrm>
          </p:grpSpPr>
          <p:sp>
            <p:nvSpPr>
              <p:cNvPr id="246" name="Line 28">
                <a:extLst>
                  <a:ext uri="{FF2B5EF4-FFF2-40B4-BE49-F238E27FC236}">
                    <a16:creationId xmlns:a16="http://schemas.microsoft.com/office/drawing/2014/main" id="{2980276C-672C-4748-A0E9-A857F728B206}"/>
                  </a:ext>
                </a:extLst>
              </p:cNvPr>
              <p:cNvSpPr>
                <a:spLocks noChangeShapeType="1"/>
              </p:cNvSpPr>
              <p:nvPr/>
            </p:nvSpPr>
            <p:spPr bwMode="gray">
              <a:xfrm>
                <a:off x="2299" y="2849"/>
                <a:ext cx="1162" cy="0"/>
              </a:xfrm>
              <a:prstGeom prst="line">
                <a:avLst/>
              </a:prstGeom>
              <a:noFill/>
              <a:ln w="28575">
                <a:solidFill>
                  <a:srgbClr val="777777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/>
              <a:lstStyle/>
              <a:p>
                <a:pPr defTabSz="914400" fontAlgn="base">
                  <a:spcBef>
                    <a:spcPct val="30000"/>
                  </a:spcBef>
                  <a:spcAft>
                    <a:spcPct val="0"/>
                  </a:spcAft>
                </a:pPr>
                <a:endParaRPr kumimoji="1" lang="ko-KR" altLang="en-US" sz="100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47" name="Line 29">
                <a:extLst>
                  <a:ext uri="{FF2B5EF4-FFF2-40B4-BE49-F238E27FC236}">
                    <a16:creationId xmlns:a16="http://schemas.microsoft.com/office/drawing/2014/main" id="{EFC20499-AEFC-4F50-9501-E6230D5DBB04}"/>
                  </a:ext>
                </a:extLst>
              </p:cNvPr>
              <p:cNvSpPr>
                <a:spLocks noChangeShapeType="1"/>
              </p:cNvSpPr>
              <p:nvPr/>
            </p:nvSpPr>
            <p:spPr bwMode="gray">
              <a:xfrm>
                <a:off x="2299" y="2922"/>
                <a:ext cx="1162" cy="0"/>
              </a:xfrm>
              <a:prstGeom prst="line">
                <a:avLst/>
              </a:prstGeom>
              <a:noFill/>
              <a:ln w="28575">
                <a:solidFill>
                  <a:srgbClr val="777777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/>
              <a:lstStyle/>
              <a:p>
                <a:pPr defTabSz="914400" fontAlgn="base">
                  <a:spcBef>
                    <a:spcPct val="30000"/>
                  </a:spcBef>
                  <a:spcAft>
                    <a:spcPct val="0"/>
                  </a:spcAft>
                </a:pPr>
                <a:endParaRPr kumimoji="1" lang="ko-KR" altLang="en-US" sz="100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grpSp>
          <p:nvGrpSpPr>
            <p:cNvPr id="180" name="Group 30">
              <a:extLst>
                <a:ext uri="{FF2B5EF4-FFF2-40B4-BE49-F238E27FC236}">
                  <a16:creationId xmlns:a16="http://schemas.microsoft.com/office/drawing/2014/main" id="{26A94A19-E5F4-45A1-ACD7-51C37BEB21E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73379" y="2335213"/>
              <a:ext cx="90488" cy="214312"/>
              <a:chOff x="4259" y="1688"/>
              <a:chExt cx="73" cy="218"/>
            </a:xfrm>
          </p:grpSpPr>
          <p:sp>
            <p:nvSpPr>
              <p:cNvPr id="244" name="Line 31">
                <a:extLst>
                  <a:ext uri="{FF2B5EF4-FFF2-40B4-BE49-F238E27FC236}">
                    <a16:creationId xmlns:a16="http://schemas.microsoft.com/office/drawing/2014/main" id="{3843A142-A92F-47F5-951E-D88E87CC838E}"/>
                  </a:ext>
                </a:extLst>
              </p:cNvPr>
              <p:cNvSpPr>
                <a:spLocks noChangeShapeType="1"/>
              </p:cNvSpPr>
              <p:nvPr/>
            </p:nvSpPr>
            <p:spPr bwMode="gray">
              <a:xfrm>
                <a:off x="4259" y="1688"/>
                <a:ext cx="0" cy="218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45" name="Line 32">
                <a:extLst>
                  <a:ext uri="{FF2B5EF4-FFF2-40B4-BE49-F238E27FC236}">
                    <a16:creationId xmlns:a16="http://schemas.microsoft.com/office/drawing/2014/main" id="{EA49DA08-1928-48D5-A6D1-1FC1B524D9B9}"/>
                  </a:ext>
                </a:extLst>
              </p:cNvPr>
              <p:cNvSpPr>
                <a:spLocks noChangeShapeType="1"/>
              </p:cNvSpPr>
              <p:nvPr/>
            </p:nvSpPr>
            <p:spPr bwMode="gray">
              <a:xfrm>
                <a:off x="4332" y="1688"/>
                <a:ext cx="0" cy="218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181" name="Text Box 33">
              <a:extLst>
                <a:ext uri="{FF2B5EF4-FFF2-40B4-BE49-F238E27FC236}">
                  <a16:creationId xmlns:a16="http://schemas.microsoft.com/office/drawing/2014/main" id="{6B0C630D-6FCC-4718-B012-AE28FAD43366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2085671" y="2066925"/>
              <a:ext cx="510352" cy="2137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kumimoji="1" sz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1pPr>
              <a:lvl2pPr marL="742950" indent="-285750" eaLnBrk="0" hangingPunct="0">
                <a:defRPr kumimoji="1" sz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2pPr>
              <a:lvl3pPr marL="1143000" indent="-228600" eaLnBrk="0" hangingPunct="0">
                <a:defRPr kumimoji="1" sz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3pPr>
              <a:lvl4pPr marL="1600200" indent="-228600" eaLnBrk="0" hangingPunct="0">
                <a:defRPr kumimoji="1" sz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4pPr>
              <a:lvl5pPr marL="2057400" indent="-228600" eaLnBrk="0" hangingPunct="0">
                <a:defRPr kumimoji="1" sz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5pPr>
              <a:lvl6pPr marL="2514600" indent="-228600" eaLnBrk="0" fontAlgn="base" hangingPunct="0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6pPr>
              <a:lvl7pPr marL="2971800" indent="-228600" eaLnBrk="0" fontAlgn="base" hangingPunct="0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7pPr>
              <a:lvl8pPr marL="3429000" indent="-228600" eaLnBrk="0" fontAlgn="base" hangingPunct="0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8pPr>
              <a:lvl9pPr marL="3886200" indent="-228600" eaLnBrk="0" fontAlgn="base" hangingPunct="0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SRDF/CG</a:t>
              </a:r>
            </a:p>
            <a:p>
              <a:pPr marL="0" marR="0" lvl="0" indent="0" algn="ctr" defTabSz="914400" eaLnBrk="0" fontAlgn="base" latinLnBrk="0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suspended</a:t>
              </a:r>
            </a:p>
          </p:txBody>
        </p:sp>
        <p:grpSp>
          <p:nvGrpSpPr>
            <p:cNvPr id="182" name="Group 34">
              <a:extLst>
                <a:ext uri="{FF2B5EF4-FFF2-40B4-BE49-F238E27FC236}">
                  <a16:creationId xmlns:a16="http://schemas.microsoft.com/office/drawing/2014/main" id="{6343AC1B-CEDC-46AA-A720-F84D37A8BEA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82842" y="3833813"/>
              <a:ext cx="1235075" cy="71437"/>
              <a:chOff x="2299" y="2849"/>
              <a:chExt cx="1162" cy="73"/>
            </a:xfrm>
          </p:grpSpPr>
          <p:sp>
            <p:nvSpPr>
              <p:cNvPr id="242" name="Line 35">
                <a:extLst>
                  <a:ext uri="{FF2B5EF4-FFF2-40B4-BE49-F238E27FC236}">
                    <a16:creationId xmlns:a16="http://schemas.microsoft.com/office/drawing/2014/main" id="{79092846-A1F2-46D3-9E06-9F770C2D648F}"/>
                  </a:ext>
                </a:extLst>
              </p:cNvPr>
              <p:cNvSpPr>
                <a:spLocks noChangeShapeType="1"/>
              </p:cNvSpPr>
              <p:nvPr/>
            </p:nvSpPr>
            <p:spPr bwMode="gray">
              <a:xfrm>
                <a:off x="2299" y="2849"/>
                <a:ext cx="1162" cy="0"/>
              </a:xfrm>
              <a:prstGeom prst="line">
                <a:avLst/>
              </a:prstGeom>
              <a:noFill/>
              <a:ln w="28575">
                <a:solidFill>
                  <a:srgbClr val="777777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/>
              <a:lstStyle/>
              <a:p>
                <a:pPr defTabSz="914400" fontAlgn="base">
                  <a:spcBef>
                    <a:spcPct val="30000"/>
                  </a:spcBef>
                  <a:spcAft>
                    <a:spcPct val="0"/>
                  </a:spcAft>
                </a:pPr>
                <a:endParaRPr kumimoji="1" lang="ko-KR" altLang="en-US" sz="100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43" name="Line 36">
                <a:extLst>
                  <a:ext uri="{FF2B5EF4-FFF2-40B4-BE49-F238E27FC236}">
                    <a16:creationId xmlns:a16="http://schemas.microsoft.com/office/drawing/2014/main" id="{581C36ED-EEF0-4B48-9CFB-163CF08E703A}"/>
                  </a:ext>
                </a:extLst>
              </p:cNvPr>
              <p:cNvSpPr>
                <a:spLocks noChangeShapeType="1"/>
              </p:cNvSpPr>
              <p:nvPr/>
            </p:nvSpPr>
            <p:spPr bwMode="gray">
              <a:xfrm>
                <a:off x="2299" y="2922"/>
                <a:ext cx="1162" cy="0"/>
              </a:xfrm>
              <a:prstGeom prst="line">
                <a:avLst/>
              </a:prstGeom>
              <a:noFill/>
              <a:ln w="28575">
                <a:solidFill>
                  <a:srgbClr val="777777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/>
              <a:lstStyle/>
              <a:p>
                <a:pPr defTabSz="914400" fontAlgn="base">
                  <a:spcBef>
                    <a:spcPct val="30000"/>
                  </a:spcBef>
                  <a:spcAft>
                    <a:spcPct val="0"/>
                  </a:spcAft>
                </a:pPr>
                <a:endParaRPr kumimoji="1" lang="ko-KR" altLang="en-US" sz="100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183" name="Text Box 38">
              <a:extLst>
                <a:ext uri="{FF2B5EF4-FFF2-40B4-BE49-F238E27FC236}">
                  <a16:creationId xmlns:a16="http://schemas.microsoft.com/office/drawing/2014/main" id="{4F8CAABC-CD07-4FEA-BE2C-11D22D016070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2160959" y="3386138"/>
              <a:ext cx="313739" cy="2933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kumimoji="1" sz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1pPr>
              <a:lvl2pPr marL="742950" indent="-285750" eaLnBrk="0" hangingPunct="0">
                <a:defRPr kumimoji="1" sz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2pPr>
              <a:lvl3pPr marL="1143000" indent="-228600" eaLnBrk="0" hangingPunct="0">
                <a:defRPr kumimoji="1" sz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3pPr>
              <a:lvl4pPr marL="1600200" indent="-228600" eaLnBrk="0" hangingPunct="0">
                <a:defRPr kumimoji="1" sz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4pPr>
              <a:lvl5pPr marL="2057400" indent="-228600" eaLnBrk="0" hangingPunct="0">
                <a:defRPr kumimoji="1" sz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5pPr>
              <a:lvl6pPr marL="2514600" indent="-228600" eaLnBrk="0" fontAlgn="base" hangingPunct="0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6pPr>
              <a:lvl7pPr marL="2971800" indent="-228600" eaLnBrk="0" fontAlgn="base" hangingPunct="0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7pPr>
              <a:lvl8pPr marL="3429000" indent="-228600" eaLnBrk="0" fontAlgn="base" hangingPunct="0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8pPr>
              <a:lvl9pPr marL="3886200" indent="-228600" eaLnBrk="0" fontAlgn="base" hangingPunct="0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700" b="1" i="0" u="none" strike="noStrike" kern="0" cap="none" spc="0" normalizeH="0" baseline="0" noProof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Fault </a:t>
              </a:r>
            </a:p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700" b="1" i="0" u="none" strike="noStrike" kern="0" cap="none" spc="0" normalizeH="0" baseline="0" noProof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event</a:t>
              </a:r>
            </a:p>
          </p:txBody>
        </p:sp>
        <p:sp>
          <p:nvSpPr>
            <p:cNvPr id="184" name="Arc 39">
              <a:extLst>
                <a:ext uri="{FF2B5EF4-FFF2-40B4-BE49-F238E27FC236}">
                  <a16:creationId xmlns:a16="http://schemas.microsoft.com/office/drawing/2014/main" id="{D110B75D-E1AD-4644-9432-DE1FC7E90B1F}"/>
                </a:ext>
              </a:extLst>
            </p:cNvPr>
            <p:cNvSpPr>
              <a:spLocks/>
            </p:cNvSpPr>
            <p:nvPr/>
          </p:nvSpPr>
          <p:spPr bwMode="gray">
            <a:xfrm>
              <a:off x="2732167" y="2263775"/>
              <a:ext cx="184150" cy="1784350"/>
            </a:xfrm>
            <a:custGeom>
              <a:avLst/>
              <a:gdLst>
                <a:gd name="T0" fmla="*/ 0 w 29173"/>
                <a:gd name="T1" fmla="*/ 58 h 43200"/>
                <a:gd name="T2" fmla="*/ 25 w 29173"/>
                <a:gd name="T3" fmla="*/ 1807 h 43200"/>
                <a:gd name="T4" fmla="*/ 38 w 29173"/>
                <a:gd name="T5" fmla="*/ 907 h 43200"/>
                <a:gd name="T6" fmla="*/ 0 60000 65536"/>
                <a:gd name="T7" fmla="*/ 0 60000 65536"/>
                <a:gd name="T8" fmla="*/ 0 60000 65536"/>
                <a:gd name="T9" fmla="*/ 0 w 29173"/>
                <a:gd name="T10" fmla="*/ 0 h 43200"/>
                <a:gd name="T11" fmla="*/ 29173 w 29173"/>
                <a:gd name="T12" fmla="*/ 43200 h 432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9173" h="43200" fill="none" extrusionOk="0">
                  <a:moveTo>
                    <a:pt x="0" y="1371"/>
                  </a:moveTo>
                  <a:cubicBezTo>
                    <a:pt x="2421" y="464"/>
                    <a:pt x="4986" y="-1"/>
                    <a:pt x="7573" y="0"/>
                  </a:cubicBezTo>
                  <a:cubicBezTo>
                    <a:pt x="19502" y="0"/>
                    <a:pt x="29173" y="9670"/>
                    <a:pt x="29173" y="21600"/>
                  </a:cubicBezTo>
                  <a:cubicBezTo>
                    <a:pt x="29173" y="33529"/>
                    <a:pt x="19502" y="43200"/>
                    <a:pt x="7573" y="43200"/>
                  </a:cubicBezTo>
                  <a:cubicBezTo>
                    <a:pt x="6700" y="43200"/>
                    <a:pt x="5829" y="43147"/>
                    <a:pt x="4964" y="43041"/>
                  </a:cubicBezTo>
                </a:path>
                <a:path w="29173" h="43200" stroke="0" extrusionOk="0">
                  <a:moveTo>
                    <a:pt x="0" y="1371"/>
                  </a:moveTo>
                  <a:cubicBezTo>
                    <a:pt x="2421" y="464"/>
                    <a:pt x="4986" y="-1"/>
                    <a:pt x="7573" y="0"/>
                  </a:cubicBezTo>
                  <a:cubicBezTo>
                    <a:pt x="19502" y="0"/>
                    <a:pt x="29173" y="9670"/>
                    <a:pt x="29173" y="21600"/>
                  </a:cubicBezTo>
                  <a:cubicBezTo>
                    <a:pt x="29173" y="33529"/>
                    <a:pt x="19502" y="43200"/>
                    <a:pt x="7573" y="43200"/>
                  </a:cubicBezTo>
                  <a:cubicBezTo>
                    <a:pt x="6700" y="43200"/>
                    <a:pt x="5829" y="43147"/>
                    <a:pt x="4964" y="43041"/>
                  </a:cubicBezTo>
                  <a:lnTo>
                    <a:pt x="7573" y="21600"/>
                  </a:lnTo>
                  <a:close/>
                </a:path>
              </a:pathLst>
            </a:custGeom>
            <a:noFill/>
            <a:ln w="38100">
              <a:solidFill>
                <a:srgbClr val="336699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 anchor="ctr"/>
            <a:lstStyle>
              <a:lvl1pPr eaLnBrk="0" hangingPunct="0">
                <a:defRPr kumimoji="1" sz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1pPr>
              <a:lvl2pPr marL="742950" indent="-285750" eaLnBrk="0" hangingPunct="0">
                <a:defRPr kumimoji="1" sz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2pPr>
              <a:lvl3pPr marL="1143000" indent="-228600" eaLnBrk="0" hangingPunct="0">
                <a:defRPr kumimoji="1" sz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3pPr>
              <a:lvl4pPr marL="1600200" indent="-228600" eaLnBrk="0" hangingPunct="0">
                <a:defRPr kumimoji="1" sz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4pPr>
              <a:lvl5pPr marL="2057400" indent="-228600" eaLnBrk="0" hangingPunct="0">
                <a:defRPr kumimoji="1" sz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5pPr>
              <a:lvl6pPr marL="2514600" indent="-228600" eaLnBrk="0" fontAlgn="base" hangingPunct="0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6pPr>
              <a:lvl7pPr marL="2971800" indent="-228600" eaLnBrk="0" fontAlgn="base" hangingPunct="0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7pPr>
              <a:lvl8pPr marL="3429000" indent="-228600" eaLnBrk="0" fontAlgn="base" hangingPunct="0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8pPr>
              <a:lvl9pPr marL="3886200" indent="-228600" eaLnBrk="0" fontAlgn="base" hangingPunct="0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5" name="Line 84">
              <a:extLst>
                <a:ext uri="{FF2B5EF4-FFF2-40B4-BE49-F238E27FC236}">
                  <a16:creationId xmlns:a16="http://schemas.microsoft.com/office/drawing/2014/main" id="{C636BD79-08C3-4A28-9C19-4EB9E374D6C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82692" y="2376488"/>
              <a:ext cx="815975" cy="557212"/>
            </a:xfrm>
            <a:prstGeom prst="line">
              <a:avLst/>
            </a:prstGeom>
            <a:noFill/>
            <a:ln w="28575">
              <a:solidFill>
                <a:srgbClr val="777777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914400" fontAlgn="base">
                <a:spcBef>
                  <a:spcPct val="30000"/>
                </a:spcBef>
                <a:spcAft>
                  <a:spcPct val="0"/>
                </a:spcAft>
              </a:pPr>
              <a:endParaRPr kumimoji="1" lang="ko-KR" altLang="en-US" sz="10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6" name="Line 85">
              <a:extLst>
                <a:ext uri="{FF2B5EF4-FFF2-40B4-BE49-F238E27FC236}">
                  <a16:creationId xmlns:a16="http://schemas.microsoft.com/office/drawing/2014/main" id="{1527E413-A3BF-4235-A354-ADF3F1AEFA4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81104" y="3238500"/>
              <a:ext cx="835025" cy="528638"/>
            </a:xfrm>
            <a:prstGeom prst="line">
              <a:avLst/>
            </a:prstGeom>
            <a:noFill/>
            <a:ln w="28575">
              <a:solidFill>
                <a:srgbClr val="777777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914400" fontAlgn="base">
                <a:spcBef>
                  <a:spcPct val="30000"/>
                </a:spcBef>
                <a:spcAft>
                  <a:spcPct val="0"/>
                </a:spcAft>
              </a:pPr>
              <a:endParaRPr kumimoji="1" lang="ko-KR" altLang="en-US" sz="10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7" name="AutoShape 86">
              <a:extLst>
                <a:ext uri="{FF2B5EF4-FFF2-40B4-BE49-F238E27FC236}">
                  <a16:creationId xmlns:a16="http://schemas.microsoft.com/office/drawing/2014/main" id="{FD496FF4-A4E9-433E-A091-4E192E721A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8592" y="2794000"/>
              <a:ext cx="465137" cy="331788"/>
            </a:xfrm>
            <a:prstGeom prst="can">
              <a:avLst>
                <a:gd name="adj" fmla="val 28819"/>
              </a:avLst>
            </a:prstGeom>
            <a:gradFill rotWithShape="1">
              <a:gsLst>
                <a:gs pos="0">
                  <a:srgbClr val="336699"/>
                </a:gs>
                <a:gs pos="50000">
                  <a:srgbClr val="CCECFF"/>
                </a:gs>
                <a:gs pos="100000">
                  <a:srgbClr val="336699"/>
                </a:gs>
              </a:gsLst>
              <a:lin ang="0" scaled="1"/>
            </a:gradFill>
            <a:ln w="3175">
              <a:solidFill>
                <a:srgbClr val="336699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1pPr>
              <a:lvl2pPr marL="742950" indent="-285750" eaLnBrk="0" hangingPunct="0">
                <a:defRPr kumimoji="1" sz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2pPr>
              <a:lvl3pPr marL="1143000" indent="-228600" eaLnBrk="0" hangingPunct="0">
                <a:defRPr kumimoji="1" sz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3pPr>
              <a:lvl4pPr marL="1600200" indent="-228600" eaLnBrk="0" hangingPunct="0">
                <a:defRPr kumimoji="1" sz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4pPr>
              <a:lvl5pPr marL="2057400" indent="-228600" eaLnBrk="0" hangingPunct="0">
                <a:defRPr kumimoji="1" sz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5pPr>
              <a:lvl6pPr marL="2514600" indent="-228600" eaLnBrk="0" fontAlgn="base" hangingPunct="0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6pPr>
              <a:lvl7pPr marL="2971800" indent="-228600" eaLnBrk="0" fontAlgn="base" hangingPunct="0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7pPr>
              <a:lvl8pPr marL="3429000" indent="-228600" eaLnBrk="0" fontAlgn="base" hangingPunct="0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8pPr>
              <a:lvl9pPr marL="3886200" indent="-228600" eaLnBrk="0" fontAlgn="base" hangingPunct="0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5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DB data</a:t>
              </a:r>
            </a:p>
          </p:txBody>
        </p:sp>
        <p:sp>
          <p:nvSpPr>
            <p:cNvPr id="188" name="AutoShape 87">
              <a:extLst>
                <a:ext uri="{FF2B5EF4-FFF2-40B4-BE49-F238E27FC236}">
                  <a16:creationId xmlns:a16="http://schemas.microsoft.com/office/drawing/2014/main" id="{8C577E97-54DD-4111-8F06-DD8970E818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8592" y="2535238"/>
              <a:ext cx="465137" cy="331787"/>
            </a:xfrm>
            <a:prstGeom prst="can">
              <a:avLst>
                <a:gd name="adj" fmla="val 28819"/>
              </a:avLst>
            </a:prstGeom>
            <a:gradFill rotWithShape="1">
              <a:gsLst>
                <a:gs pos="0">
                  <a:srgbClr val="336699"/>
                </a:gs>
                <a:gs pos="50000">
                  <a:srgbClr val="CCECFF"/>
                </a:gs>
                <a:gs pos="100000">
                  <a:srgbClr val="336699"/>
                </a:gs>
              </a:gsLst>
              <a:lin ang="0" scaled="1"/>
            </a:gradFill>
            <a:ln w="3175">
              <a:solidFill>
                <a:srgbClr val="336699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1pPr>
              <a:lvl2pPr marL="742950" indent="-285750" eaLnBrk="0" hangingPunct="0">
                <a:defRPr kumimoji="1" sz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2pPr>
              <a:lvl3pPr marL="1143000" indent="-228600" eaLnBrk="0" hangingPunct="0">
                <a:defRPr kumimoji="1" sz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3pPr>
              <a:lvl4pPr marL="1600200" indent="-228600" eaLnBrk="0" hangingPunct="0">
                <a:defRPr kumimoji="1" sz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4pPr>
              <a:lvl5pPr marL="2057400" indent="-228600" eaLnBrk="0" hangingPunct="0">
                <a:defRPr kumimoji="1" sz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5pPr>
              <a:lvl6pPr marL="2514600" indent="-228600" eaLnBrk="0" fontAlgn="base" hangingPunct="0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6pPr>
              <a:lvl7pPr marL="2971800" indent="-228600" eaLnBrk="0" fontAlgn="base" hangingPunct="0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7pPr>
              <a:lvl8pPr marL="3429000" indent="-228600" eaLnBrk="0" fontAlgn="base" hangingPunct="0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8pPr>
              <a:lvl9pPr marL="3886200" indent="-228600" eaLnBrk="0" fontAlgn="base" hangingPunct="0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5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DB data</a:t>
              </a:r>
            </a:p>
          </p:txBody>
        </p:sp>
        <p:sp>
          <p:nvSpPr>
            <p:cNvPr id="189" name="AutoShape 88">
              <a:extLst>
                <a:ext uri="{FF2B5EF4-FFF2-40B4-BE49-F238E27FC236}">
                  <a16:creationId xmlns:a16="http://schemas.microsoft.com/office/drawing/2014/main" id="{BD8F7461-D6D4-4891-AC7A-111A747D17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8592" y="2279650"/>
              <a:ext cx="465137" cy="331788"/>
            </a:xfrm>
            <a:prstGeom prst="can">
              <a:avLst>
                <a:gd name="adj" fmla="val 28819"/>
              </a:avLst>
            </a:prstGeom>
            <a:gradFill rotWithShape="1">
              <a:gsLst>
                <a:gs pos="0">
                  <a:srgbClr val="336699"/>
                </a:gs>
                <a:gs pos="50000">
                  <a:srgbClr val="CCECFF"/>
                </a:gs>
                <a:gs pos="100000">
                  <a:srgbClr val="336699"/>
                </a:gs>
              </a:gsLst>
              <a:lin ang="0" scaled="1"/>
            </a:gradFill>
            <a:ln w="3175">
              <a:solidFill>
                <a:srgbClr val="336699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1pPr>
              <a:lvl2pPr marL="742950" indent="-285750" eaLnBrk="0" hangingPunct="0">
                <a:defRPr kumimoji="1" sz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2pPr>
              <a:lvl3pPr marL="1143000" indent="-228600" eaLnBrk="0" hangingPunct="0">
                <a:defRPr kumimoji="1" sz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3pPr>
              <a:lvl4pPr marL="1600200" indent="-228600" eaLnBrk="0" hangingPunct="0">
                <a:defRPr kumimoji="1" sz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4pPr>
              <a:lvl5pPr marL="2057400" indent="-228600" eaLnBrk="0" hangingPunct="0">
                <a:defRPr kumimoji="1" sz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5pPr>
              <a:lvl6pPr marL="2514600" indent="-228600" eaLnBrk="0" fontAlgn="base" hangingPunct="0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6pPr>
              <a:lvl7pPr marL="2971800" indent="-228600" eaLnBrk="0" fontAlgn="base" hangingPunct="0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7pPr>
              <a:lvl8pPr marL="3429000" indent="-228600" eaLnBrk="0" fontAlgn="base" hangingPunct="0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8pPr>
              <a:lvl9pPr marL="3886200" indent="-228600" eaLnBrk="0" fontAlgn="base" hangingPunct="0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5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System</a:t>
              </a:r>
            </a:p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5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Data</a:t>
              </a:r>
            </a:p>
          </p:txBody>
        </p:sp>
        <p:sp>
          <p:nvSpPr>
            <p:cNvPr id="190" name="AutoShape 89">
              <a:extLst>
                <a:ext uri="{FF2B5EF4-FFF2-40B4-BE49-F238E27FC236}">
                  <a16:creationId xmlns:a16="http://schemas.microsoft.com/office/drawing/2014/main" id="{60D9B47D-6E36-4BFD-ACD8-798AC9AEBE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8592" y="3736975"/>
              <a:ext cx="465137" cy="331788"/>
            </a:xfrm>
            <a:prstGeom prst="can">
              <a:avLst>
                <a:gd name="adj" fmla="val 28819"/>
              </a:avLst>
            </a:prstGeom>
            <a:gradFill rotWithShape="1">
              <a:gsLst>
                <a:gs pos="0">
                  <a:srgbClr val="336699"/>
                </a:gs>
                <a:gs pos="50000">
                  <a:srgbClr val="CCECFF"/>
                </a:gs>
                <a:gs pos="100000">
                  <a:srgbClr val="336699"/>
                </a:gs>
              </a:gsLst>
              <a:lin ang="0" scaled="1"/>
            </a:gradFill>
            <a:ln w="3175">
              <a:solidFill>
                <a:srgbClr val="336699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1pPr>
              <a:lvl2pPr marL="742950" indent="-285750" eaLnBrk="0" hangingPunct="0">
                <a:defRPr kumimoji="1" sz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2pPr>
              <a:lvl3pPr marL="1143000" indent="-228600" eaLnBrk="0" hangingPunct="0">
                <a:defRPr kumimoji="1" sz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3pPr>
              <a:lvl4pPr marL="1600200" indent="-228600" eaLnBrk="0" hangingPunct="0">
                <a:defRPr kumimoji="1" sz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4pPr>
              <a:lvl5pPr marL="2057400" indent="-228600" eaLnBrk="0" hangingPunct="0">
                <a:defRPr kumimoji="1" sz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5pPr>
              <a:lvl6pPr marL="2514600" indent="-228600" eaLnBrk="0" fontAlgn="base" hangingPunct="0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6pPr>
              <a:lvl7pPr marL="2971800" indent="-228600" eaLnBrk="0" fontAlgn="base" hangingPunct="0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7pPr>
              <a:lvl8pPr marL="3429000" indent="-228600" eaLnBrk="0" fontAlgn="base" hangingPunct="0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8pPr>
              <a:lvl9pPr marL="3886200" indent="-228600" eaLnBrk="0" fontAlgn="base" hangingPunct="0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5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DB data</a:t>
              </a:r>
            </a:p>
          </p:txBody>
        </p:sp>
        <p:sp>
          <p:nvSpPr>
            <p:cNvPr id="191" name="AutoShape 90">
              <a:extLst>
                <a:ext uri="{FF2B5EF4-FFF2-40B4-BE49-F238E27FC236}">
                  <a16:creationId xmlns:a16="http://schemas.microsoft.com/office/drawing/2014/main" id="{76F99F3B-EA3D-4A21-A95F-6AE73374A9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8592" y="3478213"/>
              <a:ext cx="465137" cy="331787"/>
            </a:xfrm>
            <a:prstGeom prst="can">
              <a:avLst>
                <a:gd name="adj" fmla="val 28819"/>
              </a:avLst>
            </a:prstGeom>
            <a:gradFill rotWithShape="1">
              <a:gsLst>
                <a:gs pos="0">
                  <a:srgbClr val="336699"/>
                </a:gs>
                <a:gs pos="50000">
                  <a:srgbClr val="CCECFF"/>
                </a:gs>
                <a:gs pos="100000">
                  <a:srgbClr val="336699"/>
                </a:gs>
              </a:gsLst>
              <a:lin ang="0" scaled="1"/>
            </a:gradFill>
            <a:ln w="3175">
              <a:solidFill>
                <a:srgbClr val="336699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1pPr>
              <a:lvl2pPr marL="742950" indent="-285750" eaLnBrk="0" hangingPunct="0">
                <a:defRPr kumimoji="1" sz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2pPr>
              <a:lvl3pPr marL="1143000" indent="-228600" eaLnBrk="0" hangingPunct="0">
                <a:defRPr kumimoji="1" sz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3pPr>
              <a:lvl4pPr marL="1600200" indent="-228600" eaLnBrk="0" hangingPunct="0">
                <a:defRPr kumimoji="1" sz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4pPr>
              <a:lvl5pPr marL="2057400" indent="-228600" eaLnBrk="0" hangingPunct="0">
                <a:defRPr kumimoji="1" sz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5pPr>
              <a:lvl6pPr marL="2514600" indent="-228600" eaLnBrk="0" fontAlgn="base" hangingPunct="0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6pPr>
              <a:lvl7pPr marL="2971800" indent="-228600" eaLnBrk="0" fontAlgn="base" hangingPunct="0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7pPr>
              <a:lvl8pPr marL="3429000" indent="-228600" eaLnBrk="0" fontAlgn="base" hangingPunct="0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8pPr>
              <a:lvl9pPr marL="3886200" indent="-228600" eaLnBrk="0" fontAlgn="base" hangingPunct="0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5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DB data</a:t>
              </a:r>
            </a:p>
          </p:txBody>
        </p:sp>
        <p:sp>
          <p:nvSpPr>
            <p:cNvPr id="192" name="AutoShape 91">
              <a:extLst>
                <a:ext uri="{FF2B5EF4-FFF2-40B4-BE49-F238E27FC236}">
                  <a16:creationId xmlns:a16="http://schemas.microsoft.com/office/drawing/2014/main" id="{878CA892-75DE-4FD5-B358-96B43E2DE3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8592" y="3222625"/>
              <a:ext cx="465137" cy="331788"/>
            </a:xfrm>
            <a:prstGeom prst="can">
              <a:avLst>
                <a:gd name="adj" fmla="val 28819"/>
              </a:avLst>
            </a:prstGeom>
            <a:gradFill rotWithShape="1">
              <a:gsLst>
                <a:gs pos="0">
                  <a:srgbClr val="336699"/>
                </a:gs>
                <a:gs pos="50000">
                  <a:srgbClr val="CCECFF"/>
                </a:gs>
                <a:gs pos="100000">
                  <a:srgbClr val="336699"/>
                </a:gs>
              </a:gsLst>
              <a:lin ang="0" scaled="1"/>
            </a:gradFill>
            <a:ln w="3175">
              <a:solidFill>
                <a:srgbClr val="336699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1pPr>
              <a:lvl2pPr marL="742950" indent="-285750" eaLnBrk="0" hangingPunct="0">
                <a:defRPr kumimoji="1" sz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2pPr>
              <a:lvl3pPr marL="1143000" indent="-228600" eaLnBrk="0" hangingPunct="0">
                <a:defRPr kumimoji="1" sz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3pPr>
              <a:lvl4pPr marL="1600200" indent="-228600" eaLnBrk="0" hangingPunct="0">
                <a:defRPr kumimoji="1" sz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4pPr>
              <a:lvl5pPr marL="2057400" indent="-228600" eaLnBrk="0" hangingPunct="0">
                <a:defRPr kumimoji="1" sz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5pPr>
              <a:lvl6pPr marL="2514600" indent="-228600" eaLnBrk="0" fontAlgn="base" hangingPunct="0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6pPr>
              <a:lvl7pPr marL="2971800" indent="-228600" eaLnBrk="0" fontAlgn="base" hangingPunct="0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7pPr>
              <a:lvl8pPr marL="3429000" indent="-228600" eaLnBrk="0" fontAlgn="base" hangingPunct="0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8pPr>
              <a:lvl9pPr marL="3886200" indent="-228600" eaLnBrk="0" fontAlgn="base" hangingPunct="0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5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Log Data</a:t>
              </a:r>
            </a:p>
          </p:txBody>
        </p:sp>
        <p:sp>
          <p:nvSpPr>
            <p:cNvPr id="193" name="AutoShape 130">
              <a:extLst>
                <a:ext uri="{FF2B5EF4-FFF2-40B4-BE49-F238E27FC236}">
                  <a16:creationId xmlns:a16="http://schemas.microsoft.com/office/drawing/2014/main" id="{84D81051-6ED4-4473-B09F-E23C667F1B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8442" y="2079624"/>
              <a:ext cx="1106487" cy="278182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46800" rIns="46800">
              <a:spAutoFit/>
            </a:bodyPr>
            <a:lstStyle>
              <a:lvl1pPr marL="182563" indent="-182563" eaLnBrk="0" hangingPunct="0">
                <a:defRPr kumimoji="1" sz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1pPr>
              <a:lvl2pPr marL="742950" indent="-285750" eaLnBrk="0" hangingPunct="0">
                <a:defRPr kumimoji="1" sz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2pPr>
              <a:lvl3pPr marL="1143000" indent="-228600" eaLnBrk="0" hangingPunct="0">
                <a:defRPr kumimoji="1" sz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3pPr>
              <a:lvl4pPr marL="1600200" indent="-228600" eaLnBrk="0" hangingPunct="0">
                <a:defRPr kumimoji="1" sz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4pPr>
              <a:lvl5pPr marL="2057400" indent="-228600" eaLnBrk="0" hangingPunct="0">
                <a:defRPr kumimoji="1" sz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5pPr>
              <a:lvl6pPr marL="2514600" indent="-228600" eaLnBrk="0" fontAlgn="base" hangingPunct="0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6pPr>
              <a:lvl7pPr marL="2971800" indent="-228600" eaLnBrk="0" fontAlgn="base" hangingPunct="0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7pPr>
              <a:lvl8pPr marL="3429000" indent="-228600" eaLnBrk="0" fontAlgn="base" hangingPunct="0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8pPr>
              <a:lvl9pPr marL="3886200" indent="-228600" eaLnBrk="0" fontAlgn="base" hangingPunct="0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9pPr>
            </a:lstStyle>
            <a:p>
              <a:pPr defTabSz="914400" eaLnBrk="1" fontAlgn="base" hangingPunct="1">
                <a:spcBef>
                  <a:spcPct val="30000"/>
                </a:spcBef>
                <a:spcAft>
                  <a:spcPct val="0"/>
                </a:spcAft>
                <a:buClr>
                  <a:srgbClr val="FF6600"/>
                </a:buClr>
                <a:buSzPct val="90000"/>
                <a:buFont typeface="Wingdings" panose="05000000000000000000" pitchFamily="2" charset="2"/>
                <a:buNone/>
              </a:pPr>
              <a:r>
                <a:rPr kumimoji="0" lang="en-US" altLang="ko-KR" sz="600" b="1">
                  <a:solidFill>
                    <a:srgbClr val="CC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ahoma" panose="020B0604030504040204" pitchFamily="34" charset="0"/>
                </a:rPr>
                <a:t>Re-startable Image</a:t>
              </a:r>
            </a:p>
          </p:txBody>
        </p:sp>
        <p:pic>
          <p:nvPicPr>
            <p:cNvPr id="194" name="Picture 265">
              <a:extLst>
                <a:ext uri="{FF2B5EF4-FFF2-40B4-BE49-F238E27FC236}">
                  <a16:creationId xmlns:a16="http://schemas.microsoft.com/office/drawing/2014/main" id="{FC3A15CB-166E-44D6-A3BE-A2180FAD6E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24142" y="3705225"/>
              <a:ext cx="592137" cy="4048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13500000" algn="ctr" rotWithShape="0">
                      <a:schemeClr val="accent1">
                        <a:gamma/>
                        <a:shade val="60000"/>
                        <a:invGamma/>
                      </a:schemeClr>
                    </a:outerShdw>
                  </a:effectLst>
                </a14:hiddenEffects>
              </a:ext>
            </a:extLst>
          </p:spPr>
        </p:pic>
        <p:grpSp>
          <p:nvGrpSpPr>
            <p:cNvPr id="195" name="Group 43">
              <a:extLst>
                <a:ext uri="{FF2B5EF4-FFF2-40B4-BE49-F238E27FC236}">
                  <a16:creationId xmlns:a16="http://schemas.microsoft.com/office/drawing/2014/main" id="{E410315E-6281-43BD-B13A-270E09846C7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19304" y="3954463"/>
              <a:ext cx="373063" cy="230187"/>
              <a:chOff x="1828" y="92"/>
              <a:chExt cx="357" cy="399"/>
            </a:xfrm>
          </p:grpSpPr>
          <p:pic>
            <p:nvPicPr>
              <p:cNvPr id="240" name="Picture 44" descr="disc cyan">
                <a:extLst>
                  <a:ext uri="{FF2B5EF4-FFF2-40B4-BE49-F238E27FC236}">
                    <a16:creationId xmlns:a16="http://schemas.microsoft.com/office/drawing/2014/main" id="{06E29DDD-F0EF-4872-9897-7ACB2BE080E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gray">
              <a:xfrm>
                <a:off x="1828" y="92"/>
                <a:ext cx="357" cy="3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41" name="Rectangle 45">
                <a:extLst>
                  <a:ext uri="{FF2B5EF4-FFF2-40B4-BE49-F238E27FC236}">
                    <a16:creationId xmlns:a16="http://schemas.microsoft.com/office/drawing/2014/main" id="{7715BCF6-9B7C-436E-BC85-C580D5F9CEEF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948" y="166"/>
                <a:ext cx="118" cy="21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b">
                <a:spAutoFit/>
              </a:bodyPr>
              <a:lstStyle>
                <a:lvl1pPr eaLnBrk="0" hangingPunct="0">
                  <a:defRPr kumimoji="1" sz="1200">
                    <a:solidFill>
                      <a:schemeClr val="tx1"/>
                    </a:solidFill>
                    <a:latin typeface="가는각진제목체" pitchFamily="18" charset="-127"/>
                    <a:ea typeface="가는각진제목체" pitchFamily="18" charset="-127"/>
                  </a:defRPr>
                </a:lvl1pPr>
                <a:lvl2pPr marL="742950" indent="-285750" eaLnBrk="0" hangingPunct="0">
                  <a:defRPr kumimoji="1" sz="1200">
                    <a:solidFill>
                      <a:schemeClr val="tx1"/>
                    </a:solidFill>
                    <a:latin typeface="가는각진제목체" pitchFamily="18" charset="-127"/>
                    <a:ea typeface="가는각진제목체" pitchFamily="18" charset="-127"/>
                  </a:defRPr>
                </a:lvl2pPr>
                <a:lvl3pPr marL="1143000" indent="-228600" eaLnBrk="0" hangingPunct="0">
                  <a:defRPr kumimoji="1" sz="1200">
                    <a:solidFill>
                      <a:schemeClr val="tx1"/>
                    </a:solidFill>
                    <a:latin typeface="가는각진제목체" pitchFamily="18" charset="-127"/>
                    <a:ea typeface="가는각진제목체" pitchFamily="18" charset="-127"/>
                  </a:defRPr>
                </a:lvl3pPr>
                <a:lvl4pPr marL="1600200" indent="-228600" eaLnBrk="0" hangingPunct="0">
                  <a:defRPr kumimoji="1" sz="1200">
                    <a:solidFill>
                      <a:schemeClr val="tx1"/>
                    </a:solidFill>
                    <a:latin typeface="가는각진제목체" pitchFamily="18" charset="-127"/>
                    <a:ea typeface="가는각진제목체" pitchFamily="18" charset="-127"/>
                  </a:defRPr>
                </a:lvl4pPr>
                <a:lvl5pPr marL="2057400" indent="-228600" eaLnBrk="0" hangingPunct="0">
                  <a:defRPr kumimoji="1" sz="1200">
                    <a:solidFill>
                      <a:schemeClr val="tx1"/>
                    </a:solidFill>
                    <a:latin typeface="가는각진제목체" pitchFamily="18" charset="-127"/>
                    <a:ea typeface="가는각진제목체" pitchFamily="18" charset="-127"/>
                  </a:defRPr>
                </a:lvl5pPr>
                <a:lvl6pPr marL="25146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defRPr kumimoji="1" sz="1200">
                    <a:solidFill>
                      <a:schemeClr val="tx1"/>
                    </a:solidFill>
                    <a:latin typeface="가는각진제목체" pitchFamily="18" charset="-127"/>
                    <a:ea typeface="가는각진제목체" pitchFamily="18" charset="-127"/>
                  </a:defRPr>
                </a:lvl6pPr>
                <a:lvl7pPr marL="29718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defRPr kumimoji="1" sz="1200">
                    <a:solidFill>
                      <a:schemeClr val="tx1"/>
                    </a:solidFill>
                    <a:latin typeface="가는각진제목체" pitchFamily="18" charset="-127"/>
                    <a:ea typeface="가는각진제목체" pitchFamily="18" charset="-127"/>
                  </a:defRPr>
                </a:lvl7pPr>
                <a:lvl8pPr marL="34290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defRPr kumimoji="1" sz="1200">
                    <a:solidFill>
                      <a:schemeClr val="tx1"/>
                    </a:solidFill>
                    <a:latin typeface="가는각진제목체" pitchFamily="18" charset="-127"/>
                    <a:ea typeface="가는각진제목체" pitchFamily="18" charset="-127"/>
                  </a:defRPr>
                </a:lvl8pPr>
                <a:lvl9pPr marL="38862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defRPr kumimoji="1" sz="1200">
                    <a:solidFill>
                      <a:schemeClr val="tx1"/>
                    </a:solidFill>
                    <a:latin typeface="가는각진제목체" pitchFamily="18" charset="-127"/>
                    <a:ea typeface="가는각진제목체" pitchFamily="18" charset="-127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6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R1</a:t>
                </a:r>
              </a:p>
            </p:txBody>
          </p:sp>
        </p:grpSp>
        <p:grpSp>
          <p:nvGrpSpPr>
            <p:cNvPr id="196" name="Group 46">
              <a:extLst>
                <a:ext uri="{FF2B5EF4-FFF2-40B4-BE49-F238E27FC236}">
                  <a16:creationId xmlns:a16="http://schemas.microsoft.com/office/drawing/2014/main" id="{006F2D8F-C84C-4D6C-9814-41A5038A268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19304" y="3746500"/>
              <a:ext cx="373063" cy="231775"/>
              <a:chOff x="1828" y="92"/>
              <a:chExt cx="357" cy="399"/>
            </a:xfrm>
          </p:grpSpPr>
          <p:pic>
            <p:nvPicPr>
              <p:cNvPr id="238" name="Picture 47" descr="disc cyan">
                <a:extLst>
                  <a:ext uri="{FF2B5EF4-FFF2-40B4-BE49-F238E27FC236}">
                    <a16:creationId xmlns:a16="http://schemas.microsoft.com/office/drawing/2014/main" id="{22F8C21C-CCE4-4250-BE63-7B6380CB9B1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gray">
              <a:xfrm>
                <a:off x="1828" y="92"/>
                <a:ext cx="357" cy="3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39" name="Rectangle 48">
                <a:extLst>
                  <a:ext uri="{FF2B5EF4-FFF2-40B4-BE49-F238E27FC236}">
                    <a16:creationId xmlns:a16="http://schemas.microsoft.com/office/drawing/2014/main" id="{CAEF2688-97F4-44A0-84DA-C32A4C700BED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948" y="168"/>
                <a:ext cx="118" cy="2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b">
                <a:spAutoFit/>
              </a:bodyPr>
              <a:lstStyle>
                <a:lvl1pPr eaLnBrk="0" hangingPunct="0">
                  <a:defRPr kumimoji="1" sz="1200">
                    <a:solidFill>
                      <a:schemeClr val="tx1"/>
                    </a:solidFill>
                    <a:latin typeface="가는각진제목체" pitchFamily="18" charset="-127"/>
                    <a:ea typeface="가는각진제목체" pitchFamily="18" charset="-127"/>
                  </a:defRPr>
                </a:lvl1pPr>
                <a:lvl2pPr marL="742950" indent="-285750" eaLnBrk="0" hangingPunct="0">
                  <a:defRPr kumimoji="1" sz="1200">
                    <a:solidFill>
                      <a:schemeClr val="tx1"/>
                    </a:solidFill>
                    <a:latin typeface="가는각진제목체" pitchFamily="18" charset="-127"/>
                    <a:ea typeface="가는각진제목체" pitchFamily="18" charset="-127"/>
                  </a:defRPr>
                </a:lvl2pPr>
                <a:lvl3pPr marL="1143000" indent="-228600" eaLnBrk="0" hangingPunct="0">
                  <a:defRPr kumimoji="1" sz="1200">
                    <a:solidFill>
                      <a:schemeClr val="tx1"/>
                    </a:solidFill>
                    <a:latin typeface="가는각진제목체" pitchFamily="18" charset="-127"/>
                    <a:ea typeface="가는각진제목체" pitchFamily="18" charset="-127"/>
                  </a:defRPr>
                </a:lvl3pPr>
                <a:lvl4pPr marL="1600200" indent="-228600" eaLnBrk="0" hangingPunct="0">
                  <a:defRPr kumimoji="1" sz="1200">
                    <a:solidFill>
                      <a:schemeClr val="tx1"/>
                    </a:solidFill>
                    <a:latin typeface="가는각진제목체" pitchFamily="18" charset="-127"/>
                    <a:ea typeface="가는각진제목체" pitchFamily="18" charset="-127"/>
                  </a:defRPr>
                </a:lvl4pPr>
                <a:lvl5pPr marL="2057400" indent="-228600" eaLnBrk="0" hangingPunct="0">
                  <a:defRPr kumimoji="1" sz="1200">
                    <a:solidFill>
                      <a:schemeClr val="tx1"/>
                    </a:solidFill>
                    <a:latin typeface="가는각진제목체" pitchFamily="18" charset="-127"/>
                    <a:ea typeface="가는각진제목체" pitchFamily="18" charset="-127"/>
                  </a:defRPr>
                </a:lvl5pPr>
                <a:lvl6pPr marL="25146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defRPr kumimoji="1" sz="1200">
                    <a:solidFill>
                      <a:schemeClr val="tx1"/>
                    </a:solidFill>
                    <a:latin typeface="가는각진제목체" pitchFamily="18" charset="-127"/>
                    <a:ea typeface="가는각진제목체" pitchFamily="18" charset="-127"/>
                  </a:defRPr>
                </a:lvl6pPr>
                <a:lvl7pPr marL="29718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defRPr kumimoji="1" sz="1200">
                    <a:solidFill>
                      <a:schemeClr val="tx1"/>
                    </a:solidFill>
                    <a:latin typeface="가는각진제목체" pitchFamily="18" charset="-127"/>
                    <a:ea typeface="가는각진제목체" pitchFamily="18" charset="-127"/>
                  </a:defRPr>
                </a:lvl7pPr>
                <a:lvl8pPr marL="34290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defRPr kumimoji="1" sz="1200">
                    <a:solidFill>
                      <a:schemeClr val="tx1"/>
                    </a:solidFill>
                    <a:latin typeface="가는각진제목체" pitchFamily="18" charset="-127"/>
                    <a:ea typeface="가는각진제목체" pitchFamily="18" charset="-127"/>
                  </a:defRPr>
                </a:lvl8pPr>
                <a:lvl9pPr marL="38862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defRPr kumimoji="1" sz="1200">
                    <a:solidFill>
                      <a:schemeClr val="tx1"/>
                    </a:solidFill>
                    <a:latin typeface="가는각진제목체" pitchFamily="18" charset="-127"/>
                    <a:ea typeface="가는각진제목체" pitchFamily="18" charset="-127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6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R1</a:t>
                </a:r>
              </a:p>
            </p:txBody>
          </p:sp>
        </p:grpSp>
        <p:grpSp>
          <p:nvGrpSpPr>
            <p:cNvPr id="197" name="Group 49">
              <a:extLst>
                <a:ext uri="{FF2B5EF4-FFF2-40B4-BE49-F238E27FC236}">
                  <a16:creationId xmlns:a16="http://schemas.microsoft.com/office/drawing/2014/main" id="{1515AF2F-9244-432A-B93B-30649F7CCE6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19304" y="3540125"/>
              <a:ext cx="373063" cy="230188"/>
              <a:chOff x="1828" y="92"/>
              <a:chExt cx="357" cy="399"/>
            </a:xfrm>
          </p:grpSpPr>
          <p:pic>
            <p:nvPicPr>
              <p:cNvPr id="236" name="Picture 50" descr="disc cyan">
                <a:extLst>
                  <a:ext uri="{FF2B5EF4-FFF2-40B4-BE49-F238E27FC236}">
                    <a16:creationId xmlns:a16="http://schemas.microsoft.com/office/drawing/2014/main" id="{62C8E39D-F743-43BF-9591-04D585C06C6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gray">
              <a:xfrm>
                <a:off x="1828" y="92"/>
                <a:ext cx="357" cy="3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37" name="Rectangle 51">
                <a:extLst>
                  <a:ext uri="{FF2B5EF4-FFF2-40B4-BE49-F238E27FC236}">
                    <a16:creationId xmlns:a16="http://schemas.microsoft.com/office/drawing/2014/main" id="{20EF37D2-3856-4163-9315-1A88538E251B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948" y="166"/>
                <a:ext cx="118" cy="21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b">
                <a:spAutoFit/>
              </a:bodyPr>
              <a:lstStyle>
                <a:lvl1pPr eaLnBrk="0" hangingPunct="0">
                  <a:defRPr kumimoji="1" sz="1200">
                    <a:solidFill>
                      <a:schemeClr val="tx1"/>
                    </a:solidFill>
                    <a:latin typeface="가는각진제목체" pitchFamily="18" charset="-127"/>
                    <a:ea typeface="가는각진제목체" pitchFamily="18" charset="-127"/>
                  </a:defRPr>
                </a:lvl1pPr>
                <a:lvl2pPr marL="742950" indent="-285750" eaLnBrk="0" hangingPunct="0">
                  <a:defRPr kumimoji="1" sz="1200">
                    <a:solidFill>
                      <a:schemeClr val="tx1"/>
                    </a:solidFill>
                    <a:latin typeface="가는각진제목체" pitchFamily="18" charset="-127"/>
                    <a:ea typeface="가는각진제목체" pitchFamily="18" charset="-127"/>
                  </a:defRPr>
                </a:lvl2pPr>
                <a:lvl3pPr marL="1143000" indent="-228600" eaLnBrk="0" hangingPunct="0">
                  <a:defRPr kumimoji="1" sz="1200">
                    <a:solidFill>
                      <a:schemeClr val="tx1"/>
                    </a:solidFill>
                    <a:latin typeface="가는각진제목체" pitchFamily="18" charset="-127"/>
                    <a:ea typeface="가는각진제목체" pitchFamily="18" charset="-127"/>
                  </a:defRPr>
                </a:lvl3pPr>
                <a:lvl4pPr marL="1600200" indent="-228600" eaLnBrk="0" hangingPunct="0">
                  <a:defRPr kumimoji="1" sz="1200">
                    <a:solidFill>
                      <a:schemeClr val="tx1"/>
                    </a:solidFill>
                    <a:latin typeface="가는각진제목체" pitchFamily="18" charset="-127"/>
                    <a:ea typeface="가는각진제목체" pitchFamily="18" charset="-127"/>
                  </a:defRPr>
                </a:lvl4pPr>
                <a:lvl5pPr marL="2057400" indent="-228600" eaLnBrk="0" hangingPunct="0">
                  <a:defRPr kumimoji="1" sz="1200">
                    <a:solidFill>
                      <a:schemeClr val="tx1"/>
                    </a:solidFill>
                    <a:latin typeface="가는각진제목체" pitchFamily="18" charset="-127"/>
                    <a:ea typeface="가는각진제목체" pitchFamily="18" charset="-127"/>
                  </a:defRPr>
                </a:lvl5pPr>
                <a:lvl6pPr marL="25146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defRPr kumimoji="1" sz="1200">
                    <a:solidFill>
                      <a:schemeClr val="tx1"/>
                    </a:solidFill>
                    <a:latin typeface="가는각진제목체" pitchFamily="18" charset="-127"/>
                    <a:ea typeface="가는각진제목체" pitchFamily="18" charset="-127"/>
                  </a:defRPr>
                </a:lvl6pPr>
                <a:lvl7pPr marL="29718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defRPr kumimoji="1" sz="1200">
                    <a:solidFill>
                      <a:schemeClr val="tx1"/>
                    </a:solidFill>
                    <a:latin typeface="가는각진제목체" pitchFamily="18" charset="-127"/>
                    <a:ea typeface="가는각진제목체" pitchFamily="18" charset="-127"/>
                  </a:defRPr>
                </a:lvl7pPr>
                <a:lvl8pPr marL="34290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defRPr kumimoji="1" sz="1200">
                    <a:solidFill>
                      <a:schemeClr val="tx1"/>
                    </a:solidFill>
                    <a:latin typeface="가는각진제목체" pitchFamily="18" charset="-127"/>
                    <a:ea typeface="가는각진제목체" pitchFamily="18" charset="-127"/>
                  </a:defRPr>
                </a:lvl8pPr>
                <a:lvl9pPr marL="38862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defRPr kumimoji="1" sz="1200">
                    <a:solidFill>
                      <a:schemeClr val="tx1"/>
                    </a:solidFill>
                    <a:latin typeface="가는각진제목체" pitchFamily="18" charset="-127"/>
                    <a:ea typeface="가는각진제목체" pitchFamily="18" charset="-127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6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R1</a:t>
                </a:r>
              </a:p>
            </p:txBody>
          </p:sp>
        </p:grpSp>
        <p:grpSp>
          <p:nvGrpSpPr>
            <p:cNvPr id="198" name="Group 53">
              <a:extLst>
                <a:ext uri="{FF2B5EF4-FFF2-40B4-BE49-F238E27FC236}">
                  <a16:creationId xmlns:a16="http://schemas.microsoft.com/office/drawing/2014/main" id="{BC530D56-21DE-4F2C-ABD9-C4D8F4AA1BF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49667" y="2633663"/>
              <a:ext cx="401637" cy="223837"/>
              <a:chOff x="2299" y="128"/>
              <a:chExt cx="357" cy="399"/>
            </a:xfrm>
          </p:grpSpPr>
          <p:pic>
            <p:nvPicPr>
              <p:cNvPr id="234" name="Picture 54" descr="disc green">
                <a:extLst>
                  <a:ext uri="{FF2B5EF4-FFF2-40B4-BE49-F238E27FC236}">
                    <a16:creationId xmlns:a16="http://schemas.microsoft.com/office/drawing/2014/main" id="{D98204F0-E426-43E9-B724-D290F5CF51C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gray">
              <a:xfrm>
                <a:off x="2299" y="128"/>
                <a:ext cx="357" cy="3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35" name="Rectangle 55">
                <a:extLst>
                  <a:ext uri="{FF2B5EF4-FFF2-40B4-BE49-F238E27FC236}">
                    <a16:creationId xmlns:a16="http://schemas.microsoft.com/office/drawing/2014/main" id="{747A7D2C-389B-4FFD-A8D5-8613085A97DC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2423" y="195"/>
                <a:ext cx="110" cy="22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b">
                <a:spAutoFit/>
              </a:bodyPr>
              <a:lstStyle>
                <a:lvl1pPr eaLnBrk="0" hangingPunct="0">
                  <a:defRPr kumimoji="1" sz="1200">
                    <a:solidFill>
                      <a:schemeClr val="tx1"/>
                    </a:solidFill>
                    <a:latin typeface="가는각진제목체" pitchFamily="18" charset="-127"/>
                    <a:ea typeface="가는각진제목체" pitchFamily="18" charset="-127"/>
                  </a:defRPr>
                </a:lvl1pPr>
                <a:lvl2pPr marL="742950" indent="-285750" eaLnBrk="0" hangingPunct="0">
                  <a:defRPr kumimoji="1" sz="1200">
                    <a:solidFill>
                      <a:schemeClr val="tx1"/>
                    </a:solidFill>
                    <a:latin typeface="가는각진제목체" pitchFamily="18" charset="-127"/>
                    <a:ea typeface="가는각진제목체" pitchFamily="18" charset="-127"/>
                  </a:defRPr>
                </a:lvl2pPr>
                <a:lvl3pPr marL="1143000" indent="-228600" eaLnBrk="0" hangingPunct="0">
                  <a:defRPr kumimoji="1" sz="1200">
                    <a:solidFill>
                      <a:schemeClr val="tx1"/>
                    </a:solidFill>
                    <a:latin typeface="가는각진제목체" pitchFamily="18" charset="-127"/>
                    <a:ea typeface="가는각진제목체" pitchFamily="18" charset="-127"/>
                  </a:defRPr>
                </a:lvl3pPr>
                <a:lvl4pPr marL="1600200" indent="-228600" eaLnBrk="0" hangingPunct="0">
                  <a:defRPr kumimoji="1" sz="1200">
                    <a:solidFill>
                      <a:schemeClr val="tx1"/>
                    </a:solidFill>
                    <a:latin typeface="가는각진제목체" pitchFamily="18" charset="-127"/>
                    <a:ea typeface="가는각진제목체" pitchFamily="18" charset="-127"/>
                  </a:defRPr>
                </a:lvl4pPr>
                <a:lvl5pPr marL="2057400" indent="-228600" eaLnBrk="0" hangingPunct="0">
                  <a:defRPr kumimoji="1" sz="1200">
                    <a:solidFill>
                      <a:schemeClr val="tx1"/>
                    </a:solidFill>
                    <a:latin typeface="가는각진제목체" pitchFamily="18" charset="-127"/>
                    <a:ea typeface="가는각진제목체" pitchFamily="18" charset="-127"/>
                  </a:defRPr>
                </a:lvl5pPr>
                <a:lvl6pPr marL="25146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defRPr kumimoji="1" sz="1200">
                    <a:solidFill>
                      <a:schemeClr val="tx1"/>
                    </a:solidFill>
                    <a:latin typeface="가는각진제목체" pitchFamily="18" charset="-127"/>
                    <a:ea typeface="가는각진제목체" pitchFamily="18" charset="-127"/>
                  </a:defRPr>
                </a:lvl6pPr>
                <a:lvl7pPr marL="29718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defRPr kumimoji="1" sz="1200">
                    <a:solidFill>
                      <a:schemeClr val="tx1"/>
                    </a:solidFill>
                    <a:latin typeface="가는각진제목체" pitchFamily="18" charset="-127"/>
                    <a:ea typeface="가는각진제목체" pitchFamily="18" charset="-127"/>
                  </a:defRPr>
                </a:lvl7pPr>
                <a:lvl8pPr marL="34290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defRPr kumimoji="1" sz="1200">
                    <a:solidFill>
                      <a:schemeClr val="tx1"/>
                    </a:solidFill>
                    <a:latin typeface="가는각진제목체" pitchFamily="18" charset="-127"/>
                    <a:ea typeface="가는각진제목체" pitchFamily="18" charset="-127"/>
                  </a:defRPr>
                </a:lvl8pPr>
                <a:lvl9pPr marL="38862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defRPr kumimoji="1" sz="1200">
                    <a:solidFill>
                      <a:schemeClr val="tx1"/>
                    </a:solidFill>
                    <a:latin typeface="가는각진제목체" pitchFamily="18" charset="-127"/>
                    <a:ea typeface="가는각진제목체" pitchFamily="18" charset="-127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6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R2</a:t>
                </a:r>
              </a:p>
            </p:txBody>
          </p:sp>
        </p:grpSp>
        <p:grpSp>
          <p:nvGrpSpPr>
            <p:cNvPr id="199" name="Group 56">
              <a:extLst>
                <a:ext uri="{FF2B5EF4-FFF2-40B4-BE49-F238E27FC236}">
                  <a16:creationId xmlns:a16="http://schemas.microsoft.com/office/drawing/2014/main" id="{AB868826-DE9E-4813-8521-8BAC7B2B15E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49667" y="2427288"/>
              <a:ext cx="401637" cy="223837"/>
              <a:chOff x="2299" y="128"/>
              <a:chExt cx="357" cy="399"/>
            </a:xfrm>
          </p:grpSpPr>
          <p:pic>
            <p:nvPicPr>
              <p:cNvPr id="232" name="Picture 57" descr="disc green">
                <a:extLst>
                  <a:ext uri="{FF2B5EF4-FFF2-40B4-BE49-F238E27FC236}">
                    <a16:creationId xmlns:a16="http://schemas.microsoft.com/office/drawing/2014/main" id="{E3692716-1BA1-42E8-BA89-B1A5A2B97E3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gray">
              <a:xfrm>
                <a:off x="2299" y="128"/>
                <a:ext cx="357" cy="3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33" name="Rectangle 58">
                <a:extLst>
                  <a:ext uri="{FF2B5EF4-FFF2-40B4-BE49-F238E27FC236}">
                    <a16:creationId xmlns:a16="http://schemas.microsoft.com/office/drawing/2014/main" id="{C22E5253-5727-4156-B0BA-3E8712404F33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2423" y="198"/>
                <a:ext cx="110" cy="22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b">
                <a:spAutoFit/>
              </a:bodyPr>
              <a:lstStyle>
                <a:lvl1pPr eaLnBrk="0" hangingPunct="0">
                  <a:defRPr kumimoji="1" sz="1200">
                    <a:solidFill>
                      <a:schemeClr val="tx1"/>
                    </a:solidFill>
                    <a:latin typeface="가는각진제목체" pitchFamily="18" charset="-127"/>
                    <a:ea typeface="가는각진제목체" pitchFamily="18" charset="-127"/>
                  </a:defRPr>
                </a:lvl1pPr>
                <a:lvl2pPr marL="742950" indent="-285750" eaLnBrk="0" hangingPunct="0">
                  <a:defRPr kumimoji="1" sz="1200">
                    <a:solidFill>
                      <a:schemeClr val="tx1"/>
                    </a:solidFill>
                    <a:latin typeface="가는각진제목체" pitchFamily="18" charset="-127"/>
                    <a:ea typeface="가는각진제목체" pitchFamily="18" charset="-127"/>
                  </a:defRPr>
                </a:lvl2pPr>
                <a:lvl3pPr marL="1143000" indent="-228600" eaLnBrk="0" hangingPunct="0">
                  <a:defRPr kumimoji="1" sz="1200">
                    <a:solidFill>
                      <a:schemeClr val="tx1"/>
                    </a:solidFill>
                    <a:latin typeface="가는각진제목체" pitchFamily="18" charset="-127"/>
                    <a:ea typeface="가는각진제목체" pitchFamily="18" charset="-127"/>
                  </a:defRPr>
                </a:lvl3pPr>
                <a:lvl4pPr marL="1600200" indent="-228600" eaLnBrk="0" hangingPunct="0">
                  <a:defRPr kumimoji="1" sz="1200">
                    <a:solidFill>
                      <a:schemeClr val="tx1"/>
                    </a:solidFill>
                    <a:latin typeface="가는각진제목체" pitchFamily="18" charset="-127"/>
                    <a:ea typeface="가는각진제목체" pitchFamily="18" charset="-127"/>
                  </a:defRPr>
                </a:lvl4pPr>
                <a:lvl5pPr marL="2057400" indent="-228600" eaLnBrk="0" hangingPunct="0">
                  <a:defRPr kumimoji="1" sz="1200">
                    <a:solidFill>
                      <a:schemeClr val="tx1"/>
                    </a:solidFill>
                    <a:latin typeface="가는각진제목체" pitchFamily="18" charset="-127"/>
                    <a:ea typeface="가는각진제목체" pitchFamily="18" charset="-127"/>
                  </a:defRPr>
                </a:lvl5pPr>
                <a:lvl6pPr marL="25146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defRPr kumimoji="1" sz="1200">
                    <a:solidFill>
                      <a:schemeClr val="tx1"/>
                    </a:solidFill>
                    <a:latin typeface="가는각진제목체" pitchFamily="18" charset="-127"/>
                    <a:ea typeface="가는각진제목체" pitchFamily="18" charset="-127"/>
                  </a:defRPr>
                </a:lvl6pPr>
                <a:lvl7pPr marL="29718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defRPr kumimoji="1" sz="1200">
                    <a:solidFill>
                      <a:schemeClr val="tx1"/>
                    </a:solidFill>
                    <a:latin typeface="가는각진제목체" pitchFamily="18" charset="-127"/>
                    <a:ea typeface="가는각진제목체" pitchFamily="18" charset="-127"/>
                  </a:defRPr>
                </a:lvl7pPr>
                <a:lvl8pPr marL="34290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defRPr kumimoji="1" sz="1200">
                    <a:solidFill>
                      <a:schemeClr val="tx1"/>
                    </a:solidFill>
                    <a:latin typeface="가는각진제목체" pitchFamily="18" charset="-127"/>
                    <a:ea typeface="가는각진제목체" pitchFamily="18" charset="-127"/>
                  </a:defRPr>
                </a:lvl8pPr>
                <a:lvl9pPr marL="38862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defRPr kumimoji="1" sz="1200">
                    <a:solidFill>
                      <a:schemeClr val="tx1"/>
                    </a:solidFill>
                    <a:latin typeface="가는각진제목체" pitchFamily="18" charset="-127"/>
                    <a:ea typeface="가는각진제목체" pitchFamily="18" charset="-127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6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R2</a:t>
                </a:r>
              </a:p>
            </p:txBody>
          </p:sp>
        </p:grpSp>
        <p:grpSp>
          <p:nvGrpSpPr>
            <p:cNvPr id="200" name="Group 59">
              <a:extLst>
                <a:ext uri="{FF2B5EF4-FFF2-40B4-BE49-F238E27FC236}">
                  <a16:creationId xmlns:a16="http://schemas.microsoft.com/office/drawing/2014/main" id="{6CD9C528-0A2B-4D90-A279-76444D4E15B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49667" y="2219325"/>
              <a:ext cx="401637" cy="223838"/>
              <a:chOff x="2299" y="128"/>
              <a:chExt cx="357" cy="399"/>
            </a:xfrm>
          </p:grpSpPr>
          <p:pic>
            <p:nvPicPr>
              <p:cNvPr id="230" name="Picture 60" descr="disc green">
                <a:extLst>
                  <a:ext uri="{FF2B5EF4-FFF2-40B4-BE49-F238E27FC236}">
                    <a16:creationId xmlns:a16="http://schemas.microsoft.com/office/drawing/2014/main" id="{C4FA71D9-B118-4FE8-82F3-6F484847603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gray">
              <a:xfrm>
                <a:off x="2299" y="128"/>
                <a:ext cx="357" cy="3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31" name="Rectangle 61">
                <a:extLst>
                  <a:ext uri="{FF2B5EF4-FFF2-40B4-BE49-F238E27FC236}">
                    <a16:creationId xmlns:a16="http://schemas.microsoft.com/office/drawing/2014/main" id="{9F7B1D63-5FC7-423B-9303-A9BC0E2A5EF7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2423" y="195"/>
                <a:ext cx="110" cy="22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b">
                <a:spAutoFit/>
              </a:bodyPr>
              <a:lstStyle>
                <a:lvl1pPr eaLnBrk="0" hangingPunct="0">
                  <a:defRPr kumimoji="1" sz="1200">
                    <a:solidFill>
                      <a:schemeClr val="tx1"/>
                    </a:solidFill>
                    <a:latin typeface="가는각진제목체" pitchFamily="18" charset="-127"/>
                    <a:ea typeface="가는각진제목체" pitchFamily="18" charset="-127"/>
                  </a:defRPr>
                </a:lvl1pPr>
                <a:lvl2pPr marL="742950" indent="-285750" eaLnBrk="0" hangingPunct="0">
                  <a:defRPr kumimoji="1" sz="1200">
                    <a:solidFill>
                      <a:schemeClr val="tx1"/>
                    </a:solidFill>
                    <a:latin typeface="가는각진제목체" pitchFamily="18" charset="-127"/>
                    <a:ea typeface="가는각진제목체" pitchFamily="18" charset="-127"/>
                  </a:defRPr>
                </a:lvl2pPr>
                <a:lvl3pPr marL="1143000" indent="-228600" eaLnBrk="0" hangingPunct="0">
                  <a:defRPr kumimoji="1" sz="1200">
                    <a:solidFill>
                      <a:schemeClr val="tx1"/>
                    </a:solidFill>
                    <a:latin typeface="가는각진제목체" pitchFamily="18" charset="-127"/>
                    <a:ea typeface="가는각진제목체" pitchFamily="18" charset="-127"/>
                  </a:defRPr>
                </a:lvl3pPr>
                <a:lvl4pPr marL="1600200" indent="-228600" eaLnBrk="0" hangingPunct="0">
                  <a:defRPr kumimoji="1" sz="1200">
                    <a:solidFill>
                      <a:schemeClr val="tx1"/>
                    </a:solidFill>
                    <a:latin typeface="가는각진제목체" pitchFamily="18" charset="-127"/>
                    <a:ea typeface="가는각진제목체" pitchFamily="18" charset="-127"/>
                  </a:defRPr>
                </a:lvl4pPr>
                <a:lvl5pPr marL="2057400" indent="-228600" eaLnBrk="0" hangingPunct="0">
                  <a:defRPr kumimoji="1" sz="1200">
                    <a:solidFill>
                      <a:schemeClr val="tx1"/>
                    </a:solidFill>
                    <a:latin typeface="가는각진제목체" pitchFamily="18" charset="-127"/>
                    <a:ea typeface="가는각진제목체" pitchFamily="18" charset="-127"/>
                  </a:defRPr>
                </a:lvl5pPr>
                <a:lvl6pPr marL="25146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defRPr kumimoji="1" sz="1200">
                    <a:solidFill>
                      <a:schemeClr val="tx1"/>
                    </a:solidFill>
                    <a:latin typeface="가는각진제목체" pitchFamily="18" charset="-127"/>
                    <a:ea typeface="가는각진제목체" pitchFamily="18" charset="-127"/>
                  </a:defRPr>
                </a:lvl6pPr>
                <a:lvl7pPr marL="29718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defRPr kumimoji="1" sz="1200">
                    <a:solidFill>
                      <a:schemeClr val="tx1"/>
                    </a:solidFill>
                    <a:latin typeface="가는각진제목체" pitchFamily="18" charset="-127"/>
                    <a:ea typeface="가는각진제목체" pitchFamily="18" charset="-127"/>
                  </a:defRPr>
                </a:lvl7pPr>
                <a:lvl8pPr marL="34290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defRPr kumimoji="1" sz="1200">
                    <a:solidFill>
                      <a:schemeClr val="tx1"/>
                    </a:solidFill>
                    <a:latin typeface="가는각진제목체" pitchFamily="18" charset="-127"/>
                    <a:ea typeface="가는각진제목체" pitchFamily="18" charset="-127"/>
                  </a:defRPr>
                </a:lvl8pPr>
                <a:lvl9pPr marL="38862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defRPr kumimoji="1" sz="1200">
                    <a:solidFill>
                      <a:schemeClr val="tx1"/>
                    </a:solidFill>
                    <a:latin typeface="가는각진제목체" pitchFamily="18" charset="-127"/>
                    <a:ea typeface="가는각진제목체" pitchFamily="18" charset="-127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6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R2</a:t>
                </a:r>
              </a:p>
            </p:txBody>
          </p:sp>
        </p:grpSp>
        <p:grpSp>
          <p:nvGrpSpPr>
            <p:cNvPr id="201" name="Group 53">
              <a:extLst>
                <a:ext uri="{FF2B5EF4-FFF2-40B4-BE49-F238E27FC236}">
                  <a16:creationId xmlns:a16="http://schemas.microsoft.com/office/drawing/2014/main" id="{6EC0FE3D-1054-4B01-813F-CE343F959B0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49667" y="4057650"/>
              <a:ext cx="401637" cy="223838"/>
              <a:chOff x="2299" y="128"/>
              <a:chExt cx="357" cy="399"/>
            </a:xfrm>
          </p:grpSpPr>
          <p:pic>
            <p:nvPicPr>
              <p:cNvPr id="228" name="Picture 54" descr="disc green">
                <a:extLst>
                  <a:ext uri="{FF2B5EF4-FFF2-40B4-BE49-F238E27FC236}">
                    <a16:creationId xmlns:a16="http://schemas.microsoft.com/office/drawing/2014/main" id="{51621B7F-8ACE-4308-BC9C-ACA1BEA1D63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gray">
              <a:xfrm>
                <a:off x="2299" y="128"/>
                <a:ext cx="357" cy="3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29" name="Rectangle 55">
                <a:extLst>
                  <a:ext uri="{FF2B5EF4-FFF2-40B4-BE49-F238E27FC236}">
                    <a16:creationId xmlns:a16="http://schemas.microsoft.com/office/drawing/2014/main" id="{BC05B3E5-0DC1-4497-A50F-6A64C2B70DCF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2423" y="195"/>
                <a:ext cx="110" cy="22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b">
                <a:spAutoFit/>
              </a:bodyPr>
              <a:lstStyle>
                <a:lvl1pPr eaLnBrk="0" hangingPunct="0">
                  <a:defRPr kumimoji="1" sz="1200">
                    <a:solidFill>
                      <a:schemeClr val="tx1"/>
                    </a:solidFill>
                    <a:latin typeface="가는각진제목체" pitchFamily="18" charset="-127"/>
                    <a:ea typeface="가는각진제목체" pitchFamily="18" charset="-127"/>
                  </a:defRPr>
                </a:lvl1pPr>
                <a:lvl2pPr marL="742950" indent="-285750" eaLnBrk="0" hangingPunct="0">
                  <a:defRPr kumimoji="1" sz="1200">
                    <a:solidFill>
                      <a:schemeClr val="tx1"/>
                    </a:solidFill>
                    <a:latin typeface="가는각진제목체" pitchFamily="18" charset="-127"/>
                    <a:ea typeface="가는각진제목체" pitchFamily="18" charset="-127"/>
                  </a:defRPr>
                </a:lvl2pPr>
                <a:lvl3pPr marL="1143000" indent="-228600" eaLnBrk="0" hangingPunct="0">
                  <a:defRPr kumimoji="1" sz="1200">
                    <a:solidFill>
                      <a:schemeClr val="tx1"/>
                    </a:solidFill>
                    <a:latin typeface="가는각진제목체" pitchFamily="18" charset="-127"/>
                    <a:ea typeface="가는각진제목체" pitchFamily="18" charset="-127"/>
                  </a:defRPr>
                </a:lvl3pPr>
                <a:lvl4pPr marL="1600200" indent="-228600" eaLnBrk="0" hangingPunct="0">
                  <a:defRPr kumimoji="1" sz="1200">
                    <a:solidFill>
                      <a:schemeClr val="tx1"/>
                    </a:solidFill>
                    <a:latin typeface="가는각진제목체" pitchFamily="18" charset="-127"/>
                    <a:ea typeface="가는각진제목체" pitchFamily="18" charset="-127"/>
                  </a:defRPr>
                </a:lvl4pPr>
                <a:lvl5pPr marL="2057400" indent="-228600" eaLnBrk="0" hangingPunct="0">
                  <a:defRPr kumimoji="1" sz="1200">
                    <a:solidFill>
                      <a:schemeClr val="tx1"/>
                    </a:solidFill>
                    <a:latin typeface="가는각진제목체" pitchFamily="18" charset="-127"/>
                    <a:ea typeface="가는각진제목체" pitchFamily="18" charset="-127"/>
                  </a:defRPr>
                </a:lvl5pPr>
                <a:lvl6pPr marL="25146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defRPr kumimoji="1" sz="1200">
                    <a:solidFill>
                      <a:schemeClr val="tx1"/>
                    </a:solidFill>
                    <a:latin typeface="가는각진제목체" pitchFamily="18" charset="-127"/>
                    <a:ea typeface="가는각진제목체" pitchFamily="18" charset="-127"/>
                  </a:defRPr>
                </a:lvl6pPr>
                <a:lvl7pPr marL="29718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defRPr kumimoji="1" sz="1200">
                    <a:solidFill>
                      <a:schemeClr val="tx1"/>
                    </a:solidFill>
                    <a:latin typeface="가는각진제목체" pitchFamily="18" charset="-127"/>
                    <a:ea typeface="가는각진제목체" pitchFamily="18" charset="-127"/>
                  </a:defRPr>
                </a:lvl7pPr>
                <a:lvl8pPr marL="34290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defRPr kumimoji="1" sz="1200">
                    <a:solidFill>
                      <a:schemeClr val="tx1"/>
                    </a:solidFill>
                    <a:latin typeface="가는각진제목체" pitchFamily="18" charset="-127"/>
                    <a:ea typeface="가는각진제목체" pitchFamily="18" charset="-127"/>
                  </a:defRPr>
                </a:lvl8pPr>
                <a:lvl9pPr marL="38862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defRPr kumimoji="1" sz="1200">
                    <a:solidFill>
                      <a:schemeClr val="tx1"/>
                    </a:solidFill>
                    <a:latin typeface="가는각진제목체" pitchFamily="18" charset="-127"/>
                    <a:ea typeface="가는각진제목체" pitchFamily="18" charset="-127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6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R2</a:t>
                </a:r>
              </a:p>
            </p:txBody>
          </p:sp>
        </p:grpSp>
        <p:grpSp>
          <p:nvGrpSpPr>
            <p:cNvPr id="202" name="Group 56">
              <a:extLst>
                <a:ext uri="{FF2B5EF4-FFF2-40B4-BE49-F238E27FC236}">
                  <a16:creationId xmlns:a16="http://schemas.microsoft.com/office/drawing/2014/main" id="{66A3A7C2-EA4B-44A9-9AE3-C21C2998D2E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49667" y="3851275"/>
              <a:ext cx="401637" cy="223838"/>
              <a:chOff x="2299" y="128"/>
              <a:chExt cx="357" cy="399"/>
            </a:xfrm>
          </p:grpSpPr>
          <p:pic>
            <p:nvPicPr>
              <p:cNvPr id="226" name="Picture 57" descr="disc green">
                <a:extLst>
                  <a:ext uri="{FF2B5EF4-FFF2-40B4-BE49-F238E27FC236}">
                    <a16:creationId xmlns:a16="http://schemas.microsoft.com/office/drawing/2014/main" id="{B8809F4D-FC12-4770-8F3D-9EDCF348B24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gray">
              <a:xfrm>
                <a:off x="2299" y="128"/>
                <a:ext cx="357" cy="3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27" name="Rectangle 58">
                <a:extLst>
                  <a:ext uri="{FF2B5EF4-FFF2-40B4-BE49-F238E27FC236}">
                    <a16:creationId xmlns:a16="http://schemas.microsoft.com/office/drawing/2014/main" id="{42D19BEF-6AB2-4371-B932-6B69103253DA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2423" y="198"/>
                <a:ext cx="110" cy="22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b">
                <a:spAutoFit/>
              </a:bodyPr>
              <a:lstStyle>
                <a:lvl1pPr eaLnBrk="0" hangingPunct="0">
                  <a:defRPr kumimoji="1" sz="1200">
                    <a:solidFill>
                      <a:schemeClr val="tx1"/>
                    </a:solidFill>
                    <a:latin typeface="가는각진제목체" pitchFamily="18" charset="-127"/>
                    <a:ea typeface="가는각진제목체" pitchFamily="18" charset="-127"/>
                  </a:defRPr>
                </a:lvl1pPr>
                <a:lvl2pPr marL="742950" indent="-285750" eaLnBrk="0" hangingPunct="0">
                  <a:defRPr kumimoji="1" sz="1200">
                    <a:solidFill>
                      <a:schemeClr val="tx1"/>
                    </a:solidFill>
                    <a:latin typeface="가는각진제목체" pitchFamily="18" charset="-127"/>
                    <a:ea typeface="가는각진제목체" pitchFamily="18" charset="-127"/>
                  </a:defRPr>
                </a:lvl2pPr>
                <a:lvl3pPr marL="1143000" indent="-228600" eaLnBrk="0" hangingPunct="0">
                  <a:defRPr kumimoji="1" sz="1200">
                    <a:solidFill>
                      <a:schemeClr val="tx1"/>
                    </a:solidFill>
                    <a:latin typeface="가는각진제목체" pitchFamily="18" charset="-127"/>
                    <a:ea typeface="가는각진제목체" pitchFamily="18" charset="-127"/>
                  </a:defRPr>
                </a:lvl3pPr>
                <a:lvl4pPr marL="1600200" indent="-228600" eaLnBrk="0" hangingPunct="0">
                  <a:defRPr kumimoji="1" sz="1200">
                    <a:solidFill>
                      <a:schemeClr val="tx1"/>
                    </a:solidFill>
                    <a:latin typeface="가는각진제목체" pitchFamily="18" charset="-127"/>
                    <a:ea typeface="가는각진제목체" pitchFamily="18" charset="-127"/>
                  </a:defRPr>
                </a:lvl4pPr>
                <a:lvl5pPr marL="2057400" indent="-228600" eaLnBrk="0" hangingPunct="0">
                  <a:defRPr kumimoji="1" sz="1200">
                    <a:solidFill>
                      <a:schemeClr val="tx1"/>
                    </a:solidFill>
                    <a:latin typeface="가는각진제목체" pitchFamily="18" charset="-127"/>
                    <a:ea typeface="가는각진제목체" pitchFamily="18" charset="-127"/>
                  </a:defRPr>
                </a:lvl5pPr>
                <a:lvl6pPr marL="25146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defRPr kumimoji="1" sz="1200">
                    <a:solidFill>
                      <a:schemeClr val="tx1"/>
                    </a:solidFill>
                    <a:latin typeface="가는각진제목체" pitchFamily="18" charset="-127"/>
                    <a:ea typeface="가는각진제목체" pitchFamily="18" charset="-127"/>
                  </a:defRPr>
                </a:lvl6pPr>
                <a:lvl7pPr marL="29718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defRPr kumimoji="1" sz="1200">
                    <a:solidFill>
                      <a:schemeClr val="tx1"/>
                    </a:solidFill>
                    <a:latin typeface="가는각진제목체" pitchFamily="18" charset="-127"/>
                    <a:ea typeface="가는각진제목체" pitchFamily="18" charset="-127"/>
                  </a:defRPr>
                </a:lvl7pPr>
                <a:lvl8pPr marL="34290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defRPr kumimoji="1" sz="1200">
                    <a:solidFill>
                      <a:schemeClr val="tx1"/>
                    </a:solidFill>
                    <a:latin typeface="가는각진제목체" pitchFamily="18" charset="-127"/>
                    <a:ea typeface="가는각진제목체" pitchFamily="18" charset="-127"/>
                  </a:defRPr>
                </a:lvl8pPr>
                <a:lvl9pPr marL="38862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defRPr kumimoji="1" sz="1200">
                    <a:solidFill>
                      <a:schemeClr val="tx1"/>
                    </a:solidFill>
                    <a:latin typeface="가는각진제목체" pitchFamily="18" charset="-127"/>
                    <a:ea typeface="가는각진제목체" pitchFamily="18" charset="-127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6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R2</a:t>
                </a:r>
              </a:p>
            </p:txBody>
          </p:sp>
        </p:grpSp>
        <p:grpSp>
          <p:nvGrpSpPr>
            <p:cNvPr id="203" name="Group 59">
              <a:extLst>
                <a:ext uri="{FF2B5EF4-FFF2-40B4-BE49-F238E27FC236}">
                  <a16:creationId xmlns:a16="http://schemas.microsoft.com/office/drawing/2014/main" id="{B03ABDE5-3BA6-4968-B636-3C5A167702A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49667" y="3643313"/>
              <a:ext cx="401637" cy="223837"/>
              <a:chOff x="2299" y="128"/>
              <a:chExt cx="357" cy="399"/>
            </a:xfrm>
          </p:grpSpPr>
          <p:pic>
            <p:nvPicPr>
              <p:cNvPr id="224" name="Picture 60" descr="disc green">
                <a:extLst>
                  <a:ext uri="{FF2B5EF4-FFF2-40B4-BE49-F238E27FC236}">
                    <a16:creationId xmlns:a16="http://schemas.microsoft.com/office/drawing/2014/main" id="{761B7A42-3FDD-43AF-855C-8FD203B7501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gray">
              <a:xfrm>
                <a:off x="2299" y="128"/>
                <a:ext cx="357" cy="3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25" name="Rectangle 61">
                <a:extLst>
                  <a:ext uri="{FF2B5EF4-FFF2-40B4-BE49-F238E27FC236}">
                    <a16:creationId xmlns:a16="http://schemas.microsoft.com/office/drawing/2014/main" id="{92749936-EE62-466B-BE77-F3C2EBDC2B75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2423" y="195"/>
                <a:ext cx="110" cy="22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b">
                <a:spAutoFit/>
              </a:bodyPr>
              <a:lstStyle>
                <a:lvl1pPr eaLnBrk="0" hangingPunct="0">
                  <a:defRPr kumimoji="1" sz="1200">
                    <a:solidFill>
                      <a:schemeClr val="tx1"/>
                    </a:solidFill>
                    <a:latin typeface="가는각진제목체" pitchFamily="18" charset="-127"/>
                    <a:ea typeface="가는각진제목체" pitchFamily="18" charset="-127"/>
                  </a:defRPr>
                </a:lvl1pPr>
                <a:lvl2pPr marL="742950" indent="-285750" eaLnBrk="0" hangingPunct="0">
                  <a:defRPr kumimoji="1" sz="1200">
                    <a:solidFill>
                      <a:schemeClr val="tx1"/>
                    </a:solidFill>
                    <a:latin typeface="가는각진제목체" pitchFamily="18" charset="-127"/>
                    <a:ea typeface="가는각진제목체" pitchFamily="18" charset="-127"/>
                  </a:defRPr>
                </a:lvl2pPr>
                <a:lvl3pPr marL="1143000" indent="-228600" eaLnBrk="0" hangingPunct="0">
                  <a:defRPr kumimoji="1" sz="1200">
                    <a:solidFill>
                      <a:schemeClr val="tx1"/>
                    </a:solidFill>
                    <a:latin typeface="가는각진제목체" pitchFamily="18" charset="-127"/>
                    <a:ea typeface="가는각진제목체" pitchFamily="18" charset="-127"/>
                  </a:defRPr>
                </a:lvl3pPr>
                <a:lvl4pPr marL="1600200" indent="-228600" eaLnBrk="0" hangingPunct="0">
                  <a:defRPr kumimoji="1" sz="1200">
                    <a:solidFill>
                      <a:schemeClr val="tx1"/>
                    </a:solidFill>
                    <a:latin typeface="가는각진제목체" pitchFamily="18" charset="-127"/>
                    <a:ea typeface="가는각진제목체" pitchFamily="18" charset="-127"/>
                  </a:defRPr>
                </a:lvl4pPr>
                <a:lvl5pPr marL="2057400" indent="-228600" eaLnBrk="0" hangingPunct="0">
                  <a:defRPr kumimoji="1" sz="1200">
                    <a:solidFill>
                      <a:schemeClr val="tx1"/>
                    </a:solidFill>
                    <a:latin typeface="가는각진제목체" pitchFamily="18" charset="-127"/>
                    <a:ea typeface="가는각진제목체" pitchFamily="18" charset="-127"/>
                  </a:defRPr>
                </a:lvl5pPr>
                <a:lvl6pPr marL="25146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defRPr kumimoji="1" sz="1200">
                    <a:solidFill>
                      <a:schemeClr val="tx1"/>
                    </a:solidFill>
                    <a:latin typeface="가는각진제목체" pitchFamily="18" charset="-127"/>
                    <a:ea typeface="가는각진제목체" pitchFamily="18" charset="-127"/>
                  </a:defRPr>
                </a:lvl6pPr>
                <a:lvl7pPr marL="29718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defRPr kumimoji="1" sz="1200">
                    <a:solidFill>
                      <a:schemeClr val="tx1"/>
                    </a:solidFill>
                    <a:latin typeface="가는각진제목체" pitchFamily="18" charset="-127"/>
                    <a:ea typeface="가는각진제목체" pitchFamily="18" charset="-127"/>
                  </a:defRPr>
                </a:lvl7pPr>
                <a:lvl8pPr marL="34290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defRPr kumimoji="1" sz="1200">
                    <a:solidFill>
                      <a:schemeClr val="tx1"/>
                    </a:solidFill>
                    <a:latin typeface="가는각진제목체" pitchFamily="18" charset="-127"/>
                    <a:ea typeface="가는각진제목체" pitchFamily="18" charset="-127"/>
                  </a:defRPr>
                </a:lvl8pPr>
                <a:lvl9pPr marL="38862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defRPr kumimoji="1" sz="1200">
                    <a:solidFill>
                      <a:schemeClr val="tx1"/>
                    </a:solidFill>
                    <a:latin typeface="가는각진제목체" pitchFamily="18" charset="-127"/>
                    <a:ea typeface="가는각진제목체" pitchFamily="18" charset="-127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6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R2</a:t>
                </a:r>
              </a:p>
            </p:txBody>
          </p:sp>
        </p:grpSp>
        <p:pic>
          <p:nvPicPr>
            <p:cNvPr id="204" name="Picture 307">
              <a:extLst>
                <a:ext uri="{FF2B5EF4-FFF2-40B4-BE49-F238E27FC236}">
                  <a16:creationId xmlns:a16="http://schemas.microsoft.com/office/drawing/2014/main" id="{26DED3EA-9014-446B-AEED-9C288DADD8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21154" y="2427288"/>
              <a:ext cx="596900" cy="18034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13500000" algn="ctr" rotWithShape="0">
                      <a:schemeClr val="accent1">
                        <a:gamma/>
                        <a:shade val="60000"/>
                        <a:invGamma/>
                      </a:schemeClr>
                    </a:outerShdw>
                  </a:effectLst>
                </a14:hiddenEffects>
              </a:ext>
            </a:extLst>
          </p:spPr>
        </p:pic>
        <p:sp>
          <p:nvSpPr>
            <p:cNvPr id="205" name="AutoShape 92">
              <a:extLst>
                <a:ext uri="{FF2B5EF4-FFF2-40B4-BE49-F238E27FC236}">
                  <a16:creationId xmlns:a16="http://schemas.microsoft.com/office/drawing/2014/main" id="{48CA8786-052F-4CC7-8D5B-D27212DDE7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86242" y="3836988"/>
              <a:ext cx="465137" cy="331787"/>
            </a:xfrm>
            <a:prstGeom prst="can">
              <a:avLst>
                <a:gd name="adj" fmla="val 28819"/>
              </a:avLst>
            </a:prstGeom>
            <a:gradFill rotWithShape="1">
              <a:gsLst>
                <a:gs pos="0">
                  <a:srgbClr val="336699"/>
                </a:gs>
                <a:gs pos="50000">
                  <a:srgbClr val="CCECFF"/>
                </a:gs>
                <a:gs pos="100000">
                  <a:srgbClr val="336699"/>
                </a:gs>
              </a:gsLst>
              <a:lin ang="0" scaled="1"/>
            </a:gradFill>
            <a:ln w="3175">
              <a:solidFill>
                <a:srgbClr val="336699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1pPr>
              <a:lvl2pPr marL="742950" indent="-285750" eaLnBrk="0" hangingPunct="0">
                <a:defRPr kumimoji="1" sz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2pPr>
              <a:lvl3pPr marL="1143000" indent="-228600" eaLnBrk="0" hangingPunct="0">
                <a:defRPr kumimoji="1" sz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3pPr>
              <a:lvl4pPr marL="1600200" indent="-228600" eaLnBrk="0" hangingPunct="0">
                <a:defRPr kumimoji="1" sz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4pPr>
              <a:lvl5pPr marL="2057400" indent="-228600" eaLnBrk="0" hangingPunct="0">
                <a:defRPr kumimoji="1" sz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5pPr>
              <a:lvl6pPr marL="2514600" indent="-228600" eaLnBrk="0" fontAlgn="base" hangingPunct="0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6pPr>
              <a:lvl7pPr marL="2971800" indent="-228600" eaLnBrk="0" fontAlgn="base" hangingPunct="0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7pPr>
              <a:lvl8pPr marL="3429000" indent="-228600" eaLnBrk="0" fontAlgn="base" hangingPunct="0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8pPr>
              <a:lvl9pPr marL="3886200" indent="-228600" eaLnBrk="0" fontAlgn="base" hangingPunct="0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5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DB data</a:t>
              </a:r>
            </a:p>
          </p:txBody>
        </p:sp>
        <p:sp>
          <p:nvSpPr>
            <p:cNvPr id="206" name="AutoShape 93">
              <a:extLst>
                <a:ext uri="{FF2B5EF4-FFF2-40B4-BE49-F238E27FC236}">
                  <a16:creationId xmlns:a16="http://schemas.microsoft.com/office/drawing/2014/main" id="{4EDDCB1B-5F70-4858-B2B3-C6E163CE31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86242" y="3578225"/>
              <a:ext cx="465137" cy="331788"/>
            </a:xfrm>
            <a:prstGeom prst="can">
              <a:avLst>
                <a:gd name="adj" fmla="val 28819"/>
              </a:avLst>
            </a:prstGeom>
            <a:gradFill rotWithShape="1">
              <a:gsLst>
                <a:gs pos="0">
                  <a:srgbClr val="336699"/>
                </a:gs>
                <a:gs pos="50000">
                  <a:srgbClr val="CCECFF"/>
                </a:gs>
                <a:gs pos="100000">
                  <a:srgbClr val="336699"/>
                </a:gs>
              </a:gsLst>
              <a:lin ang="0" scaled="1"/>
            </a:gradFill>
            <a:ln w="3175">
              <a:solidFill>
                <a:srgbClr val="336699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1pPr>
              <a:lvl2pPr marL="742950" indent="-285750" eaLnBrk="0" hangingPunct="0">
                <a:defRPr kumimoji="1" sz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2pPr>
              <a:lvl3pPr marL="1143000" indent="-228600" eaLnBrk="0" hangingPunct="0">
                <a:defRPr kumimoji="1" sz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3pPr>
              <a:lvl4pPr marL="1600200" indent="-228600" eaLnBrk="0" hangingPunct="0">
                <a:defRPr kumimoji="1" sz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4pPr>
              <a:lvl5pPr marL="2057400" indent="-228600" eaLnBrk="0" hangingPunct="0">
                <a:defRPr kumimoji="1" sz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5pPr>
              <a:lvl6pPr marL="2514600" indent="-228600" eaLnBrk="0" fontAlgn="base" hangingPunct="0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6pPr>
              <a:lvl7pPr marL="2971800" indent="-228600" eaLnBrk="0" fontAlgn="base" hangingPunct="0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7pPr>
              <a:lvl8pPr marL="3429000" indent="-228600" eaLnBrk="0" fontAlgn="base" hangingPunct="0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8pPr>
              <a:lvl9pPr marL="3886200" indent="-228600" eaLnBrk="0" fontAlgn="base" hangingPunct="0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5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DB data</a:t>
              </a:r>
            </a:p>
          </p:txBody>
        </p:sp>
        <p:sp>
          <p:nvSpPr>
            <p:cNvPr id="207" name="AutoShape 94">
              <a:extLst>
                <a:ext uri="{FF2B5EF4-FFF2-40B4-BE49-F238E27FC236}">
                  <a16:creationId xmlns:a16="http://schemas.microsoft.com/office/drawing/2014/main" id="{E8B8134B-E954-4648-BFE0-B4505544E2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86242" y="3322638"/>
              <a:ext cx="465137" cy="331787"/>
            </a:xfrm>
            <a:prstGeom prst="can">
              <a:avLst>
                <a:gd name="adj" fmla="val 28819"/>
              </a:avLst>
            </a:prstGeom>
            <a:gradFill rotWithShape="1">
              <a:gsLst>
                <a:gs pos="0">
                  <a:srgbClr val="336699"/>
                </a:gs>
                <a:gs pos="50000">
                  <a:srgbClr val="CCECFF"/>
                </a:gs>
                <a:gs pos="100000">
                  <a:srgbClr val="336699"/>
                </a:gs>
              </a:gsLst>
              <a:lin ang="0" scaled="1"/>
            </a:gradFill>
            <a:ln w="3175">
              <a:solidFill>
                <a:srgbClr val="336699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1pPr>
              <a:lvl2pPr marL="742950" indent="-285750" eaLnBrk="0" hangingPunct="0">
                <a:defRPr kumimoji="1" sz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2pPr>
              <a:lvl3pPr marL="1143000" indent="-228600" eaLnBrk="0" hangingPunct="0">
                <a:defRPr kumimoji="1" sz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3pPr>
              <a:lvl4pPr marL="1600200" indent="-228600" eaLnBrk="0" hangingPunct="0">
                <a:defRPr kumimoji="1" sz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4pPr>
              <a:lvl5pPr marL="2057400" indent="-228600" eaLnBrk="0" hangingPunct="0">
                <a:defRPr kumimoji="1" sz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5pPr>
              <a:lvl6pPr marL="2514600" indent="-228600" eaLnBrk="0" fontAlgn="base" hangingPunct="0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6pPr>
              <a:lvl7pPr marL="2971800" indent="-228600" eaLnBrk="0" fontAlgn="base" hangingPunct="0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7pPr>
              <a:lvl8pPr marL="3429000" indent="-228600" eaLnBrk="0" fontAlgn="base" hangingPunct="0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8pPr>
              <a:lvl9pPr marL="3886200" indent="-228600" eaLnBrk="0" fontAlgn="base" hangingPunct="0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5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Log Data</a:t>
              </a:r>
            </a:p>
          </p:txBody>
        </p:sp>
        <p:sp>
          <p:nvSpPr>
            <p:cNvPr id="208" name="AutoShape 127">
              <a:extLst>
                <a:ext uri="{FF2B5EF4-FFF2-40B4-BE49-F238E27FC236}">
                  <a16:creationId xmlns:a16="http://schemas.microsoft.com/office/drawing/2014/main" id="{89213371-5EFF-4FC6-8745-B97D4C349B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86242" y="3017838"/>
              <a:ext cx="465137" cy="331787"/>
            </a:xfrm>
            <a:prstGeom prst="can">
              <a:avLst>
                <a:gd name="adj" fmla="val 28819"/>
              </a:avLst>
            </a:prstGeom>
            <a:gradFill rotWithShape="1">
              <a:gsLst>
                <a:gs pos="0">
                  <a:srgbClr val="336699"/>
                </a:gs>
                <a:gs pos="50000">
                  <a:srgbClr val="CCECFF"/>
                </a:gs>
                <a:gs pos="100000">
                  <a:srgbClr val="336699"/>
                </a:gs>
              </a:gsLst>
              <a:lin ang="0" scaled="1"/>
            </a:gradFill>
            <a:ln w="3175">
              <a:solidFill>
                <a:srgbClr val="336699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1pPr>
              <a:lvl2pPr marL="742950" indent="-285750" eaLnBrk="0" hangingPunct="0">
                <a:defRPr kumimoji="1" sz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2pPr>
              <a:lvl3pPr marL="1143000" indent="-228600" eaLnBrk="0" hangingPunct="0">
                <a:defRPr kumimoji="1" sz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3pPr>
              <a:lvl4pPr marL="1600200" indent="-228600" eaLnBrk="0" hangingPunct="0">
                <a:defRPr kumimoji="1" sz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4pPr>
              <a:lvl5pPr marL="2057400" indent="-228600" eaLnBrk="0" hangingPunct="0">
                <a:defRPr kumimoji="1" sz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5pPr>
              <a:lvl6pPr marL="2514600" indent="-228600" eaLnBrk="0" fontAlgn="base" hangingPunct="0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6pPr>
              <a:lvl7pPr marL="2971800" indent="-228600" eaLnBrk="0" fontAlgn="base" hangingPunct="0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7pPr>
              <a:lvl8pPr marL="3429000" indent="-228600" eaLnBrk="0" fontAlgn="base" hangingPunct="0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8pPr>
              <a:lvl9pPr marL="3886200" indent="-228600" eaLnBrk="0" fontAlgn="base" hangingPunct="0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5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DB data</a:t>
              </a:r>
            </a:p>
          </p:txBody>
        </p:sp>
        <p:sp>
          <p:nvSpPr>
            <p:cNvPr id="209" name="AutoShape 128">
              <a:extLst>
                <a:ext uri="{FF2B5EF4-FFF2-40B4-BE49-F238E27FC236}">
                  <a16:creationId xmlns:a16="http://schemas.microsoft.com/office/drawing/2014/main" id="{6906EFAC-621E-4698-A76E-605C39C899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86242" y="2759075"/>
              <a:ext cx="465137" cy="331788"/>
            </a:xfrm>
            <a:prstGeom prst="can">
              <a:avLst>
                <a:gd name="adj" fmla="val 28819"/>
              </a:avLst>
            </a:prstGeom>
            <a:gradFill rotWithShape="1">
              <a:gsLst>
                <a:gs pos="0">
                  <a:srgbClr val="336699"/>
                </a:gs>
                <a:gs pos="50000">
                  <a:srgbClr val="CCECFF"/>
                </a:gs>
                <a:gs pos="100000">
                  <a:srgbClr val="336699"/>
                </a:gs>
              </a:gsLst>
              <a:lin ang="0" scaled="1"/>
            </a:gradFill>
            <a:ln w="3175">
              <a:solidFill>
                <a:srgbClr val="336699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1pPr>
              <a:lvl2pPr marL="742950" indent="-285750" eaLnBrk="0" hangingPunct="0">
                <a:defRPr kumimoji="1" sz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2pPr>
              <a:lvl3pPr marL="1143000" indent="-228600" eaLnBrk="0" hangingPunct="0">
                <a:defRPr kumimoji="1" sz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3pPr>
              <a:lvl4pPr marL="1600200" indent="-228600" eaLnBrk="0" hangingPunct="0">
                <a:defRPr kumimoji="1" sz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4pPr>
              <a:lvl5pPr marL="2057400" indent="-228600" eaLnBrk="0" hangingPunct="0">
                <a:defRPr kumimoji="1" sz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5pPr>
              <a:lvl6pPr marL="2514600" indent="-228600" eaLnBrk="0" fontAlgn="base" hangingPunct="0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6pPr>
              <a:lvl7pPr marL="2971800" indent="-228600" eaLnBrk="0" fontAlgn="base" hangingPunct="0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7pPr>
              <a:lvl8pPr marL="3429000" indent="-228600" eaLnBrk="0" fontAlgn="base" hangingPunct="0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8pPr>
              <a:lvl9pPr marL="3886200" indent="-228600" eaLnBrk="0" fontAlgn="base" hangingPunct="0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5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DB data</a:t>
              </a:r>
            </a:p>
          </p:txBody>
        </p:sp>
        <p:sp>
          <p:nvSpPr>
            <p:cNvPr id="210" name="AutoShape 129">
              <a:extLst>
                <a:ext uri="{FF2B5EF4-FFF2-40B4-BE49-F238E27FC236}">
                  <a16:creationId xmlns:a16="http://schemas.microsoft.com/office/drawing/2014/main" id="{F7DB7B46-506B-44A1-9805-CD58225E0F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86242" y="2495550"/>
              <a:ext cx="465137" cy="331788"/>
            </a:xfrm>
            <a:prstGeom prst="can">
              <a:avLst>
                <a:gd name="adj" fmla="val 28819"/>
              </a:avLst>
            </a:prstGeom>
            <a:gradFill rotWithShape="1">
              <a:gsLst>
                <a:gs pos="0">
                  <a:srgbClr val="336699"/>
                </a:gs>
                <a:gs pos="50000">
                  <a:srgbClr val="CCECFF"/>
                </a:gs>
                <a:gs pos="100000">
                  <a:srgbClr val="336699"/>
                </a:gs>
              </a:gsLst>
              <a:lin ang="0" scaled="1"/>
            </a:gradFill>
            <a:ln w="3175">
              <a:solidFill>
                <a:srgbClr val="336699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1pPr>
              <a:lvl2pPr marL="742950" indent="-285750" eaLnBrk="0" hangingPunct="0">
                <a:defRPr kumimoji="1" sz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2pPr>
              <a:lvl3pPr marL="1143000" indent="-228600" eaLnBrk="0" hangingPunct="0">
                <a:defRPr kumimoji="1" sz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3pPr>
              <a:lvl4pPr marL="1600200" indent="-228600" eaLnBrk="0" hangingPunct="0">
                <a:defRPr kumimoji="1" sz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4pPr>
              <a:lvl5pPr marL="2057400" indent="-228600" eaLnBrk="0" hangingPunct="0">
                <a:defRPr kumimoji="1" sz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5pPr>
              <a:lvl6pPr marL="2514600" indent="-228600" eaLnBrk="0" fontAlgn="base" hangingPunct="0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6pPr>
              <a:lvl7pPr marL="2971800" indent="-228600" eaLnBrk="0" fontAlgn="base" hangingPunct="0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7pPr>
              <a:lvl8pPr marL="3429000" indent="-228600" eaLnBrk="0" fontAlgn="base" hangingPunct="0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8pPr>
              <a:lvl9pPr marL="3886200" indent="-228600" eaLnBrk="0" fontAlgn="base" hangingPunct="0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5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System</a:t>
              </a:r>
            </a:p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5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Data</a:t>
              </a:r>
            </a:p>
          </p:txBody>
        </p:sp>
        <p:grpSp>
          <p:nvGrpSpPr>
            <p:cNvPr id="211" name="그룹 210">
              <a:extLst>
                <a:ext uri="{FF2B5EF4-FFF2-40B4-BE49-F238E27FC236}">
                  <a16:creationId xmlns:a16="http://schemas.microsoft.com/office/drawing/2014/main" id="{E03B53F6-0B7A-4183-804E-EB4981C5C070}"/>
                </a:ext>
              </a:extLst>
            </p:cNvPr>
            <p:cNvGrpSpPr/>
            <p:nvPr/>
          </p:nvGrpSpPr>
          <p:grpSpPr>
            <a:xfrm>
              <a:off x="189906" y="2842053"/>
              <a:ext cx="526598" cy="559893"/>
              <a:chOff x="189906" y="2842053"/>
              <a:chExt cx="526598" cy="559893"/>
            </a:xfrm>
          </p:grpSpPr>
          <p:pic>
            <p:nvPicPr>
              <p:cNvPr id="222" name="그림 221">
                <a:extLst>
                  <a:ext uri="{FF2B5EF4-FFF2-40B4-BE49-F238E27FC236}">
                    <a16:creationId xmlns:a16="http://schemas.microsoft.com/office/drawing/2014/main" id="{4E946093-EEC2-4B6A-B0E9-774A85EA93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89906" y="2874531"/>
                <a:ext cx="407083" cy="527415"/>
              </a:xfrm>
              <a:prstGeom prst="rect">
                <a:avLst/>
              </a:prstGeom>
            </p:spPr>
          </p:pic>
          <p:pic>
            <p:nvPicPr>
              <p:cNvPr id="223" name="그림 222">
                <a:extLst>
                  <a:ext uri="{FF2B5EF4-FFF2-40B4-BE49-F238E27FC236}">
                    <a16:creationId xmlns:a16="http://schemas.microsoft.com/office/drawing/2014/main" id="{7334C235-F5C3-45B1-BD99-3392448A16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09421" y="2842053"/>
                <a:ext cx="407083" cy="527415"/>
              </a:xfrm>
              <a:prstGeom prst="rect">
                <a:avLst/>
              </a:prstGeom>
            </p:spPr>
          </p:pic>
        </p:grpSp>
        <p:pic>
          <p:nvPicPr>
            <p:cNvPr id="212" name="Picture 45">
              <a:extLst>
                <a:ext uri="{FF2B5EF4-FFF2-40B4-BE49-F238E27FC236}">
                  <a16:creationId xmlns:a16="http://schemas.microsoft.com/office/drawing/2014/main" id="{FFAEE36D-4AC2-46B6-81C5-12C51E46F4F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81204" y="1944464"/>
              <a:ext cx="442913" cy="1047180"/>
            </a:xfrm>
            <a:prstGeom prst="rect">
              <a:avLst/>
            </a:prstGeom>
          </p:spPr>
        </p:pic>
        <p:grpSp>
          <p:nvGrpSpPr>
            <p:cNvPr id="213" name="Group 43">
              <a:extLst>
                <a:ext uri="{FF2B5EF4-FFF2-40B4-BE49-F238E27FC236}">
                  <a16:creationId xmlns:a16="http://schemas.microsoft.com/office/drawing/2014/main" id="{6DE4F38D-D521-48FE-B131-D1FD478169E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19304" y="2628900"/>
              <a:ext cx="373063" cy="230188"/>
              <a:chOff x="1828" y="92"/>
              <a:chExt cx="357" cy="399"/>
            </a:xfrm>
          </p:grpSpPr>
          <p:pic>
            <p:nvPicPr>
              <p:cNvPr id="220" name="Picture 44" descr="disc cyan">
                <a:extLst>
                  <a:ext uri="{FF2B5EF4-FFF2-40B4-BE49-F238E27FC236}">
                    <a16:creationId xmlns:a16="http://schemas.microsoft.com/office/drawing/2014/main" id="{F6DCF8B3-8A27-4335-986A-733E983B06E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gray">
              <a:xfrm>
                <a:off x="1828" y="92"/>
                <a:ext cx="357" cy="3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21" name="Rectangle 45">
                <a:extLst>
                  <a:ext uri="{FF2B5EF4-FFF2-40B4-BE49-F238E27FC236}">
                    <a16:creationId xmlns:a16="http://schemas.microsoft.com/office/drawing/2014/main" id="{DDE72978-DE77-47E0-968C-876C0958693C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948" y="166"/>
                <a:ext cx="118" cy="21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b">
                <a:spAutoFit/>
              </a:bodyPr>
              <a:lstStyle>
                <a:lvl1pPr eaLnBrk="0" hangingPunct="0">
                  <a:defRPr kumimoji="1" sz="1200">
                    <a:solidFill>
                      <a:schemeClr val="tx1"/>
                    </a:solidFill>
                    <a:latin typeface="가는각진제목체" pitchFamily="18" charset="-127"/>
                    <a:ea typeface="가는각진제목체" pitchFamily="18" charset="-127"/>
                  </a:defRPr>
                </a:lvl1pPr>
                <a:lvl2pPr marL="742950" indent="-285750" eaLnBrk="0" hangingPunct="0">
                  <a:defRPr kumimoji="1" sz="1200">
                    <a:solidFill>
                      <a:schemeClr val="tx1"/>
                    </a:solidFill>
                    <a:latin typeface="가는각진제목체" pitchFamily="18" charset="-127"/>
                    <a:ea typeface="가는각진제목체" pitchFamily="18" charset="-127"/>
                  </a:defRPr>
                </a:lvl2pPr>
                <a:lvl3pPr marL="1143000" indent="-228600" eaLnBrk="0" hangingPunct="0">
                  <a:defRPr kumimoji="1" sz="1200">
                    <a:solidFill>
                      <a:schemeClr val="tx1"/>
                    </a:solidFill>
                    <a:latin typeface="가는각진제목체" pitchFamily="18" charset="-127"/>
                    <a:ea typeface="가는각진제목체" pitchFamily="18" charset="-127"/>
                  </a:defRPr>
                </a:lvl3pPr>
                <a:lvl4pPr marL="1600200" indent="-228600" eaLnBrk="0" hangingPunct="0">
                  <a:defRPr kumimoji="1" sz="1200">
                    <a:solidFill>
                      <a:schemeClr val="tx1"/>
                    </a:solidFill>
                    <a:latin typeface="가는각진제목체" pitchFamily="18" charset="-127"/>
                    <a:ea typeface="가는각진제목체" pitchFamily="18" charset="-127"/>
                  </a:defRPr>
                </a:lvl4pPr>
                <a:lvl5pPr marL="2057400" indent="-228600" eaLnBrk="0" hangingPunct="0">
                  <a:defRPr kumimoji="1" sz="1200">
                    <a:solidFill>
                      <a:schemeClr val="tx1"/>
                    </a:solidFill>
                    <a:latin typeface="가는각진제목체" pitchFamily="18" charset="-127"/>
                    <a:ea typeface="가는각진제목체" pitchFamily="18" charset="-127"/>
                  </a:defRPr>
                </a:lvl5pPr>
                <a:lvl6pPr marL="25146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defRPr kumimoji="1" sz="1200">
                    <a:solidFill>
                      <a:schemeClr val="tx1"/>
                    </a:solidFill>
                    <a:latin typeface="가는각진제목체" pitchFamily="18" charset="-127"/>
                    <a:ea typeface="가는각진제목체" pitchFamily="18" charset="-127"/>
                  </a:defRPr>
                </a:lvl6pPr>
                <a:lvl7pPr marL="29718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defRPr kumimoji="1" sz="1200">
                    <a:solidFill>
                      <a:schemeClr val="tx1"/>
                    </a:solidFill>
                    <a:latin typeface="가는각진제목체" pitchFamily="18" charset="-127"/>
                    <a:ea typeface="가는각진제목체" pitchFamily="18" charset="-127"/>
                  </a:defRPr>
                </a:lvl7pPr>
                <a:lvl8pPr marL="34290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defRPr kumimoji="1" sz="1200">
                    <a:solidFill>
                      <a:schemeClr val="tx1"/>
                    </a:solidFill>
                    <a:latin typeface="가는각진제목체" pitchFamily="18" charset="-127"/>
                    <a:ea typeface="가는각진제목체" pitchFamily="18" charset="-127"/>
                  </a:defRPr>
                </a:lvl8pPr>
                <a:lvl9pPr marL="38862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defRPr kumimoji="1" sz="1200">
                    <a:solidFill>
                      <a:schemeClr val="tx1"/>
                    </a:solidFill>
                    <a:latin typeface="가는각진제목체" pitchFamily="18" charset="-127"/>
                    <a:ea typeface="가는각진제목체" pitchFamily="18" charset="-127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R1</a:t>
                </a:r>
              </a:p>
            </p:txBody>
          </p:sp>
        </p:grpSp>
        <p:grpSp>
          <p:nvGrpSpPr>
            <p:cNvPr id="214" name="Group 46">
              <a:extLst>
                <a:ext uri="{FF2B5EF4-FFF2-40B4-BE49-F238E27FC236}">
                  <a16:creationId xmlns:a16="http://schemas.microsoft.com/office/drawing/2014/main" id="{D6A254AC-D745-4A65-AE35-D9C2657BEE4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19304" y="2420938"/>
              <a:ext cx="373063" cy="231775"/>
              <a:chOff x="1828" y="92"/>
              <a:chExt cx="357" cy="399"/>
            </a:xfrm>
          </p:grpSpPr>
          <p:pic>
            <p:nvPicPr>
              <p:cNvPr id="218" name="Picture 47" descr="disc cyan">
                <a:extLst>
                  <a:ext uri="{FF2B5EF4-FFF2-40B4-BE49-F238E27FC236}">
                    <a16:creationId xmlns:a16="http://schemas.microsoft.com/office/drawing/2014/main" id="{F4FA57FC-9061-4BEB-8CCA-8F705088A57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gray">
              <a:xfrm>
                <a:off x="1828" y="92"/>
                <a:ext cx="357" cy="3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19" name="Rectangle 48">
                <a:extLst>
                  <a:ext uri="{FF2B5EF4-FFF2-40B4-BE49-F238E27FC236}">
                    <a16:creationId xmlns:a16="http://schemas.microsoft.com/office/drawing/2014/main" id="{C4941FFD-B721-4CC5-84F5-237DCE9C4E9A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948" y="168"/>
                <a:ext cx="118" cy="2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b">
                <a:spAutoFit/>
              </a:bodyPr>
              <a:lstStyle>
                <a:lvl1pPr eaLnBrk="0" hangingPunct="0">
                  <a:defRPr kumimoji="1" sz="1200">
                    <a:solidFill>
                      <a:schemeClr val="tx1"/>
                    </a:solidFill>
                    <a:latin typeface="가는각진제목체" pitchFamily="18" charset="-127"/>
                    <a:ea typeface="가는각진제목체" pitchFamily="18" charset="-127"/>
                  </a:defRPr>
                </a:lvl1pPr>
                <a:lvl2pPr marL="742950" indent="-285750" eaLnBrk="0" hangingPunct="0">
                  <a:defRPr kumimoji="1" sz="1200">
                    <a:solidFill>
                      <a:schemeClr val="tx1"/>
                    </a:solidFill>
                    <a:latin typeface="가는각진제목체" pitchFamily="18" charset="-127"/>
                    <a:ea typeface="가는각진제목체" pitchFamily="18" charset="-127"/>
                  </a:defRPr>
                </a:lvl2pPr>
                <a:lvl3pPr marL="1143000" indent="-228600" eaLnBrk="0" hangingPunct="0">
                  <a:defRPr kumimoji="1" sz="1200">
                    <a:solidFill>
                      <a:schemeClr val="tx1"/>
                    </a:solidFill>
                    <a:latin typeface="가는각진제목체" pitchFamily="18" charset="-127"/>
                    <a:ea typeface="가는각진제목체" pitchFamily="18" charset="-127"/>
                  </a:defRPr>
                </a:lvl3pPr>
                <a:lvl4pPr marL="1600200" indent="-228600" eaLnBrk="0" hangingPunct="0">
                  <a:defRPr kumimoji="1" sz="1200">
                    <a:solidFill>
                      <a:schemeClr val="tx1"/>
                    </a:solidFill>
                    <a:latin typeface="가는각진제목체" pitchFamily="18" charset="-127"/>
                    <a:ea typeface="가는각진제목체" pitchFamily="18" charset="-127"/>
                  </a:defRPr>
                </a:lvl4pPr>
                <a:lvl5pPr marL="2057400" indent="-228600" eaLnBrk="0" hangingPunct="0">
                  <a:defRPr kumimoji="1" sz="1200">
                    <a:solidFill>
                      <a:schemeClr val="tx1"/>
                    </a:solidFill>
                    <a:latin typeface="가는각진제목체" pitchFamily="18" charset="-127"/>
                    <a:ea typeface="가는각진제목체" pitchFamily="18" charset="-127"/>
                  </a:defRPr>
                </a:lvl5pPr>
                <a:lvl6pPr marL="25146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defRPr kumimoji="1" sz="1200">
                    <a:solidFill>
                      <a:schemeClr val="tx1"/>
                    </a:solidFill>
                    <a:latin typeface="가는각진제목체" pitchFamily="18" charset="-127"/>
                    <a:ea typeface="가는각진제목체" pitchFamily="18" charset="-127"/>
                  </a:defRPr>
                </a:lvl6pPr>
                <a:lvl7pPr marL="29718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defRPr kumimoji="1" sz="1200">
                    <a:solidFill>
                      <a:schemeClr val="tx1"/>
                    </a:solidFill>
                    <a:latin typeface="가는각진제목체" pitchFamily="18" charset="-127"/>
                    <a:ea typeface="가는각진제목체" pitchFamily="18" charset="-127"/>
                  </a:defRPr>
                </a:lvl7pPr>
                <a:lvl8pPr marL="34290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defRPr kumimoji="1" sz="1200">
                    <a:solidFill>
                      <a:schemeClr val="tx1"/>
                    </a:solidFill>
                    <a:latin typeface="가는각진제목체" pitchFamily="18" charset="-127"/>
                    <a:ea typeface="가는각진제목체" pitchFamily="18" charset="-127"/>
                  </a:defRPr>
                </a:lvl8pPr>
                <a:lvl9pPr marL="38862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defRPr kumimoji="1" sz="1200">
                    <a:solidFill>
                      <a:schemeClr val="tx1"/>
                    </a:solidFill>
                    <a:latin typeface="가는각진제목체" pitchFamily="18" charset="-127"/>
                    <a:ea typeface="가는각진제목체" pitchFamily="18" charset="-127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6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R1</a:t>
                </a:r>
              </a:p>
            </p:txBody>
          </p:sp>
        </p:grpSp>
        <p:grpSp>
          <p:nvGrpSpPr>
            <p:cNvPr id="215" name="Group 49">
              <a:extLst>
                <a:ext uri="{FF2B5EF4-FFF2-40B4-BE49-F238E27FC236}">
                  <a16:creationId xmlns:a16="http://schemas.microsoft.com/office/drawing/2014/main" id="{734F0BC0-E0A8-4A56-94D7-495502265DF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19304" y="2214563"/>
              <a:ext cx="373063" cy="230187"/>
              <a:chOff x="1828" y="92"/>
              <a:chExt cx="357" cy="399"/>
            </a:xfrm>
          </p:grpSpPr>
          <p:pic>
            <p:nvPicPr>
              <p:cNvPr id="216" name="Picture 50" descr="disc cyan">
                <a:extLst>
                  <a:ext uri="{FF2B5EF4-FFF2-40B4-BE49-F238E27FC236}">
                    <a16:creationId xmlns:a16="http://schemas.microsoft.com/office/drawing/2014/main" id="{9C928CD6-0F08-4800-9DCF-BC61F07A8E5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gray">
              <a:xfrm>
                <a:off x="1828" y="92"/>
                <a:ext cx="357" cy="3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17" name="Rectangle 51">
                <a:extLst>
                  <a:ext uri="{FF2B5EF4-FFF2-40B4-BE49-F238E27FC236}">
                    <a16:creationId xmlns:a16="http://schemas.microsoft.com/office/drawing/2014/main" id="{FDCA3CA9-9696-49B6-BC01-8B83DA427F59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948" y="166"/>
                <a:ext cx="118" cy="21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b">
                <a:spAutoFit/>
              </a:bodyPr>
              <a:lstStyle>
                <a:lvl1pPr eaLnBrk="0" hangingPunct="0">
                  <a:defRPr kumimoji="1" sz="1200">
                    <a:solidFill>
                      <a:schemeClr val="tx1"/>
                    </a:solidFill>
                    <a:latin typeface="가는각진제목체" pitchFamily="18" charset="-127"/>
                    <a:ea typeface="가는각진제목체" pitchFamily="18" charset="-127"/>
                  </a:defRPr>
                </a:lvl1pPr>
                <a:lvl2pPr marL="742950" indent="-285750" eaLnBrk="0" hangingPunct="0">
                  <a:defRPr kumimoji="1" sz="1200">
                    <a:solidFill>
                      <a:schemeClr val="tx1"/>
                    </a:solidFill>
                    <a:latin typeface="가는각진제목체" pitchFamily="18" charset="-127"/>
                    <a:ea typeface="가는각진제목체" pitchFamily="18" charset="-127"/>
                  </a:defRPr>
                </a:lvl2pPr>
                <a:lvl3pPr marL="1143000" indent="-228600" eaLnBrk="0" hangingPunct="0">
                  <a:defRPr kumimoji="1" sz="1200">
                    <a:solidFill>
                      <a:schemeClr val="tx1"/>
                    </a:solidFill>
                    <a:latin typeface="가는각진제목체" pitchFamily="18" charset="-127"/>
                    <a:ea typeface="가는각진제목체" pitchFamily="18" charset="-127"/>
                  </a:defRPr>
                </a:lvl3pPr>
                <a:lvl4pPr marL="1600200" indent="-228600" eaLnBrk="0" hangingPunct="0">
                  <a:defRPr kumimoji="1" sz="1200">
                    <a:solidFill>
                      <a:schemeClr val="tx1"/>
                    </a:solidFill>
                    <a:latin typeface="가는각진제목체" pitchFamily="18" charset="-127"/>
                    <a:ea typeface="가는각진제목체" pitchFamily="18" charset="-127"/>
                  </a:defRPr>
                </a:lvl4pPr>
                <a:lvl5pPr marL="2057400" indent="-228600" eaLnBrk="0" hangingPunct="0">
                  <a:defRPr kumimoji="1" sz="1200">
                    <a:solidFill>
                      <a:schemeClr val="tx1"/>
                    </a:solidFill>
                    <a:latin typeface="가는각진제목체" pitchFamily="18" charset="-127"/>
                    <a:ea typeface="가는각진제목체" pitchFamily="18" charset="-127"/>
                  </a:defRPr>
                </a:lvl5pPr>
                <a:lvl6pPr marL="25146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defRPr kumimoji="1" sz="1200">
                    <a:solidFill>
                      <a:schemeClr val="tx1"/>
                    </a:solidFill>
                    <a:latin typeface="가는각진제목체" pitchFamily="18" charset="-127"/>
                    <a:ea typeface="가는각진제목체" pitchFamily="18" charset="-127"/>
                  </a:defRPr>
                </a:lvl6pPr>
                <a:lvl7pPr marL="29718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defRPr kumimoji="1" sz="1200">
                    <a:solidFill>
                      <a:schemeClr val="tx1"/>
                    </a:solidFill>
                    <a:latin typeface="가는각진제목체" pitchFamily="18" charset="-127"/>
                    <a:ea typeface="가는각진제목체" pitchFamily="18" charset="-127"/>
                  </a:defRPr>
                </a:lvl7pPr>
                <a:lvl8pPr marL="34290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defRPr kumimoji="1" sz="1200">
                    <a:solidFill>
                      <a:schemeClr val="tx1"/>
                    </a:solidFill>
                    <a:latin typeface="가는각진제목체" pitchFamily="18" charset="-127"/>
                    <a:ea typeface="가는각진제목체" pitchFamily="18" charset="-127"/>
                  </a:defRPr>
                </a:lvl8pPr>
                <a:lvl9pPr marL="3886200" indent="-228600" eaLnBrk="0" fontAlgn="base" hangingPunct="0">
                  <a:spcBef>
                    <a:spcPct val="30000"/>
                  </a:spcBef>
                  <a:spcAft>
                    <a:spcPct val="0"/>
                  </a:spcAft>
                  <a:defRPr kumimoji="1" sz="1200">
                    <a:solidFill>
                      <a:schemeClr val="tx1"/>
                    </a:solidFill>
                    <a:latin typeface="가는각진제목체" pitchFamily="18" charset="-127"/>
                    <a:ea typeface="가는각진제목체" pitchFamily="18" charset="-127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6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R1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87111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#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별첨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R5(7+1) vs R1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비교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B9A0692-55C5-48C7-BF2E-517DB12261B5}"/>
              </a:ext>
            </a:extLst>
          </p:cNvPr>
          <p:cNvSpPr txBox="1"/>
          <p:nvPr/>
        </p:nvSpPr>
        <p:spPr>
          <a:xfrm>
            <a:off x="171450" y="1539988"/>
            <a:ext cx="8479435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제안 성능 자료</a:t>
            </a:r>
            <a:endParaRPr lang="en-US" altLang="ko-KR" sz="11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F71638E-B88D-4A8D-BA89-8D1FA6A5A3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450" y="1788600"/>
            <a:ext cx="8801100" cy="3012000"/>
          </a:xfrm>
          <a:prstGeom prst="rect">
            <a:avLst/>
          </a:prstGeom>
          <a:noFill/>
          <a:ln w="19050">
            <a:solidFill>
              <a:schemeClr val="bg2"/>
            </a:solidFill>
          </a:ln>
        </p:spPr>
      </p:pic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F4039945-5518-4DD5-BB94-8764E23B7F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5479214"/>
              </p:ext>
            </p:extLst>
          </p:nvPr>
        </p:nvGraphicFramePr>
        <p:xfrm>
          <a:off x="171450" y="948913"/>
          <a:ext cx="8801098" cy="542181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666749">
                  <a:extLst>
                    <a:ext uri="{9D8B030D-6E8A-4147-A177-3AD203B41FA5}">
                      <a16:colId xmlns:a16="http://schemas.microsoft.com/office/drawing/2014/main" val="2215641514"/>
                    </a:ext>
                  </a:extLst>
                </a:gridCol>
                <a:gridCol w="1573530">
                  <a:extLst>
                    <a:ext uri="{9D8B030D-6E8A-4147-A177-3AD203B41FA5}">
                      <a16:colId xmlns:a16="http://schemas.microsoft.com/office/drawing/2014/main" val="1091064582"/>
                    </a:ext>
                  </a:extLst>
                </a:gridCol>
                <a:gridCol w="1773556">
                  <a:extLst>
                    <a:ext uri="{9D8B030D-6E8A-4147-A177-3AD203B41FA5}">
                      <a16:colId xmlns:a16="http://schemas.microsoft.com/office/drawing/2014/main" val="1913924819"/>
                    </a:ext>
                  </a:extLst>
                </a:gridCol>
                <a:gridCol w="1053465">
                  <a:extLst>
                    <a:ext uri="{9D8B030D-6E8A-4147-A177-3AD203B41FA5}">
                      <a16:colId xmlns:a16="http://schemas.microsoft.com/office/drawing/2014/main" val="3273167054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878558061"/>
                    </a:ext>
                  </a:extLst>
                </a:gridCol>
                <a:gridCol w="613410">
                  <a:extLst>
                    <a:ext uri="{9D8B030D-6E8A-4147-A177-3AD203B41FA5}">
                      <a16:colId xmlns:a16="http://schemas.microsoft.com/office/drawing/2014/main" val="1966193472"/>
                    </a:ext>
                  </a:extLst>
                </a:gridCol>
                <a:gridCol w="666749">
                  <a:extLst>
                    <a:ext uri="{9D8B030D-6E8A-4147-A177-3AD203B41FA5}">
                      <a16:colId xmlns:a16="http://schemas.microsoft.com/office/drawing/2014/main" val="2095701722"/>
                    </a:ext>
                  </a:extLst>
                </a:gridCol>
                <a:gridCol w="1200150">
                  <a:extLst>
                    <a:ext uri="{9D8B030D-6E8A-4147-A177-3AD203B41FA5}">
                      <a16:colId xmlns:a16="http://schemas.microsoft.com/office/drawing/2014/main" val="626370050"/>
                    </a:ext>
                  </a:extLst>
                </a:gridCol>
                <a:gridCol w="720089">
                  <a:extLst>
                    <a:ext uri="{9D8B030D-6E8A-4147-A177-3AD203B41FA5}">
                      <a16:colId xmlns:a16="http://schemas.microsoft.com/office/drawing/2014/main" val="2717661169"/>
                    </a:ext>
                  </a:extLst>
                </a:gridCol>
              </a:tblGrid>
              <a:tr h="18072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서버 수량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170" marR="7170" marT="717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HBA port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170" marR="7170" marT="717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FA port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170" marR="7170" marT="717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Devie </a:t>
                      </a:r>
                      <a:r>
                        <a:rPr lang="ko-KR" altLang="en-US" sz="10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수량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170" marR="7170" marT="717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수량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170" marR="7170" marT="717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압축여부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170" marR="7170" marT="717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수행 타입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170" marR="7170" marT="717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IOPS/s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170" marR="7170" marT="717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170" marR="7170" marT="7170" marB="0" anchor="ctr"/>
                </a:tc>
                <a:extLst>
                  <a:ext uri="{0D108BD9-81ED-4DB2-BD59-A6C34878D82A}">
                    <a16:rowId xmlns:a16="http://schemas.microsoft.com/office/drawing/2014/main" val="3314857387"/>
                  </a:ext>
                </a:extLst>
              </a:tr>
              <a:tr h="18072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0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170" marR="7170" marT="717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서버당 </a:t>
                      </a:r>
                      <a:r>
                        <a:rPr lang="en-US" altLang="ko-KR" sz="10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en-US" sz="10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port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170" marR="7170" marT="717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HBA </a:t>
                      </a:r>
                      <a:r>
                        <a:rPr lang="ko-KR" altLang="en-US" sz="10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당 </a:t>
                      </a:r>
                      <a:r>
                        <a:rPr lang="en-US" altLang="ko-KR" sz="10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en-US" sz="10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port(not shared)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170" marR="7170" marT="717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50G*80ea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170" marR="7170" marT="717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8port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170" marR="7170" marT="717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 err="1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비압축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170" marR="7170" marT="717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IOPS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170" marR="7170" marT="717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370,000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170" marR="7170" marT="717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1.10 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170" marR="7170" marT="7170" marB="0" anchor="ctr"/>
                </a:tc>
                <a:extLst>
                  <a:ext uri="{0D108BD9-81ED-4DB2-BD59-A6C34878D82A}">
                    <a16:rowId xmlns:a16="http://schemas.microsoft.com/office/drawing/2014/main" val="327527308"/>
                  </a:ext>
                </a:extLst>
              </a:tr>
              <a:tr h="18072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0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170" marR="7170" marT="717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서버당 </a:t>
                      </a:r>
                      <a:r>
                        <a:rPr lang="en-US" altLang="ko-KR" sz="10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en-US" sz="10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port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170" marR="7170" marT="717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HBA </a:t>
                      </a:r>
                      <a:r>
                        <a:rPr lang="ko-KR" altLang="en-US" sz="10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당 </a:t>
                      </a:r>
                      <a:r>
                        <a:rPr lang="en-US" altLang="ko-KR" sz="10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en-US" sz="10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port(not shared)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170" marR="7170" marT="717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50G*80ea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170" marR="7170" marT="717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8port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170" marR="7170" marT="717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압축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170" marR="7170" marT="717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IOPS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170" marR="7170" marT="717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350,000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170" marR="7170" marT="717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1.36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170" marR="7170" marT="7170" marB="0" anchor="ctr"/>
                </a:tc>
                <a:extLst>
                  <a:ext uri="{0D108BD9-81ED-4DB2-BD59-A6C34878D82A}">
                    <a16:rowId xmlns:a16="http://schemas.microsoft.com/office/drawing/2014/main" val="990813509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286B4CBE-CB59-4814-9A28-FE66ACDD5BFB}"/>
              </a:ext>
            </a:extLst>
          </p:cNvPr>
          <p:cNvSpPr txBox="1"/>
          <p:nvPr/>
        </p:nvSpPr>
        <p:spPr>
          <a:xfrm>
            <a:off x="171450" y="744628"/>
            <a:ext cx="8479435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실제 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R5 vs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R1 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성능 테스트 결과</a:t>
            </a:r>
            <a:endParaRPr lang="en-US" altLang="ko-KR" sz="11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0266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PAIN POINT -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성능 지연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8" name="그림 18" descr="cid:image002.png@01D48D93.478451F0">
            <a:extLst>
              <a:ext uri="{FF2B5EF4-FFF2-40B4-BE49-F238E27FC236}">
                <a16:creationId xmlns:a16="http://schemas.microsoft.com/office/drawing/2014/main" id="{AE2363BF-D042-4CA8-AF1F-14A213B483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" y="1200150"/>
            <a:ext cx="8629649" cy="3586759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14F19BF4-6C52-4103-BADA-5C981887BB70}"/>
              </a:ext>
            </a:extLst>
          </p:cNvPr>
          <p:cNvSpPr/>
          <p:nvPr/>
        </p:nvSpPr>
        <p:spPr>
          <a:xfrm>
            <a:off x="286982" y="646664"/>
            <a:ext cx="84569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Issue </a:t>
            </a:r>
            <a:r>
              <a:rPr lang="ko-KR" altLang="en-US" sz="1200" dirty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발생 시각인 </a:t>
            </a:r>
            <a:r>
              <a:rPr lang="en-US" altLang="ko-KR" sz="1200" dirty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9:00 ~ 9:30</a:t>
            </a:r>
            <a:r>
              <a:rPr lang="ko-KR" altLang="en-US" sz="1200" dirty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 사이에 </a:t>
            </a:r>
            <a:r>
              <a:rPr lang="en-US" altLang="ko-KR" sz="1200" dirty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Host write I/O</a:t>
            </a:r>
            <a:r>
              <a:rPr lang="ko-KR" altLang="en-US" sz="1200" dirty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는 </a:t>
            </a:r>
            <a:r>
              <a:rPr lang="en-US" altLang="ko-KR" sz="1200" dirty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5000 IOPS over</a:t>
            </a:r>
            <a:r>
              <a:rPr lang="ko-KR" altLang="en-US" sz="1200" dirty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보이고 있으며</a:t>
            </a:r>
            <a:r>
              <a:rPr lang="en-US" altLang="ko-KR" sz="1200" dirty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1200" dirty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1200" dirty="0">
              <a:solidFill>
                <a:schemeClr val="bg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200" dirty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이때 </a:t>
            </a:r>
            <a:r>
              <a:rPr lang="en-US" altLang="ko-KR" sz="1200" dirty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Write response time</a:t>
            </a:r>
            <a:r>
              <a:rPr lang="ko-KR" altLang="en-US" sz="1200" dirty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은 </a:t>
            </a:r>
            <a:r>
              <a:rPr lang="en-US" altLang="ko-KR" sz="1200" dirty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80-100ms</a:t>
            </a:r>
            <a:r>
              <a:rPr lang="ko-KR" altLang="en-US" sz="1200" dirty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증가 됨</a:t>
            </a:r>
            <a:endParaRPr 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39C3BFF-8391-4165-8F8B-F9271F5420E8}"/>
              </a:ext>
            </a:extLst>
          </p:cNvPr>
          <p:cNvSpPr/>
          <p:nvPr/>
        </p:nvSpPr>
        <p:spPr>
          <a:xfrm>
            <a:off x="2057400" y="1485900"/>
            <a:ext cx="400050" cy="1085850"/>
          </a:xfrm>
          <a:prstGeom prst="rect">
            <a:avLst/>
          </a:prstGeom>
          <a:solidFill>
            <a:srgbClr val="92D050">
              <a:alpha val="45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2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6A15859-30EE-407D-8959-41E810C2D55D}"/>
              </a:ext>
            </a:extLst>
          </p:cNvPr>
          <p:cNvSpPr/>
          <p:nvPr/>
        </p:nvSpPr>
        <p:spPr>
          <a:xfrm>
            <a:off x="6457950" y="1485900"/>
            <a:ext cx="228602" cy="1085850"/>
          </a:xfrm>
          <a:prstGeom prst="rect">
            <a:avLst/>
          </a:prstGeom>
          <a:solidFill>
            <a:srgbClr val="92D050">
              <a:alpha val="45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2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A68310A-E480-45BB-B0D8-3C1429090234}"/>
              </a:ext>
            </a:extLst>
          </p:cNvPr>
          <p:cNvSpPr/>
          <p:nvPr/>
        </p:nvSpPr>
        <p:spPr>
          <a:xfrm>
            <a:off x="1771650" y="3486150"/>
            <a:ext cx="400050" cy="1085850"/>
          </a:xfrm>
          <a:prstGeom prst="rect">
            <a:avLst/>
          </a:prstGeom>
          <a:solidFill>
            <a:srgbClr val="92D050">
              <a:alpha val="45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2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9BB7445-2BD4-44DB-9A42-D3DA67D719D9}"/>
              </a:ext>
            </a:extLst>
          </p:cNvPr>
          <p:cNvSpPr/>
          <p:nvPr/>
        </p:nvSpPr>
        <p:spPr>
          <a:xfrm>
            <a:off x="6457950" y="3461117"/>
            <a:ext cx="228602" cy="1085850"/>
          </a:xfrm>
          <a:prstGeom prst="rect">
            <a:avLst/>
          </a:prstGeom>
          <a:solidFill>
            <a:srgbClr val="92D050">
              <a:alpha val="45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626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성능비교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– VMAX450F vs 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PowerMAX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8000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0E3AB47B-8DB4-4F40-BBB4-69E1DB474E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4329579"/>
              </p:ext>
            </p:extLst>
          </p:nvPr>
        </p:nvGraphicFramePr>
        <p:xfrm>
          <a:off x="285750" y="1109225"/>
          <a:ext cx="8572498" cy="197734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2615693">
                  <a:extLst>
                    <a:ext uri="{9D8B030D-6E8A-4147-A177-3AD203B41FA5}">
                      <a16:colId xmlns:a16="http://schemas.microsoft.com/office/drawing/2014/main" val="4039368470"/>
                    </a:ext>
                  </a:extLst>
                </a:gridCol>
                <a:gridCol w="516165">
                  <a:extLst>
                    <a:ext uri="{9D8B030D-6E8A-4147-A177-3AD203B41FA5}">
                      <a16:colId xmlns:a16="http://schemas.microsoft.com/office/drawing/2014/main" val="3775146868"/>
                    </a:ext>
                  </a:extLst>
                </a:gridCol>
                <a:gridCol w="446411">
                  <a:extLst>
                    <a:ext uri="{9D8B030D-6E8A-4147-A177-3AD203B41FA5}">
                      <a16:colId xmlns:a16="http://schemas.microsoft.com/office/drawing/2014/main" val="437034968"/>
                    </a:ext>
                  </a:extLst>
                </a:gridCol>
                <a:gridCol w="446411">
                  <a:extLst>
                    <a:ext uri="{9D8B030D-6E8A-4147-A177-3AD203B41FA5}">
                      <a16:colId xmlns:a16="http://schemas.microsoft.com/office/drawing/2014/main" val="1611607949"/>
                    </a:ext>
                  </a:extLst>
                </a:gridCol>
                <a:gridCol w="2650568">
                  <a:extLst>
                    <a:ext uri="{9D8B030D-6E8A-4147-A177-3AD203B41FA5}">
                      <a16:colId xmlns:a16="http://schemas.microsoft.com/office/drawing/2014/main" val="575332369"/>
                    </a:ext>
                  </a:extLst>
                </a:gridCol>
                <a:gridCol w="516165">
                  <a:extLst>
                    <a:ext uri="{9D8B030D-6E8A-4147-A177-3AD203B41FA5}">
                      <a16:colId xmlns:a16="http://schemas.microsoft.com/office/drawing/2014/main" val="3147335530"/>
                    </a:ext>
                  </a:extLst>
                </a:gridCol>
                <a:gridCol w="446411">
                  <a:extLst>
                    <a:ext uri="{9D8B030D-6E8A-4147-A177-3AD203B41FA5}">
                      <a16:colId xmlns:a16="http://schemas.microsoft.com/office/drawing/2014/main" val="1450971591"/>
                    </a:ext>
                  </a:extLst>
                </a:gridCol>
                <a:gridCol w="446411">
                  <a:extLst>
                    <a:ext uri="{9D8B030D-6E8A-4147-A177-3AD203B41FA5}">
                      <a16:colId xmlns:a16="http://schemas.microsoft.com/office/drawing/2014/main" val="837226052"/>
                    </a:ext>
                  </a:extLst>
                </a:gridCol>
                <a:gridCol w="488263">
                  <a:extLst>
                    <a:ext uri="{9D8B030D-6E8A-4147-A177-3AD203B41FA5}">
                      <a16:colId xmlns:a16="http://schemas.microsoft.com/office/drawing/2014/main" val="1168977165"/>
                    </a:ext>
                  </a:extLst>
                </a:gridCol>
              </a:tblGrid>
              <a:tr h="157073">
                <a:tc gridSpan="9"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SMALL IO : 8K, LARGE I/O : 1M, SEQUENTAIL IO : 1K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5143" marR="5143" marT="5143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2378853"/>
                  </a:ext>
                </a:extLst>
              </a:tr>
              <a:tr h="178480"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800" b="1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VMAX 450F</a:t>
                      </a:r>
                      <a:endParaRPr lang="en-US" sz="8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5143" marR="5143" marT="5143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US" sz="800" b="1" u="none" strike="noStrike" dirty="0" err="1">
                          <a:solidFill>
                            <a:srgbClr val="C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PowerMAX</a:t>
                      </a:r>
                      <a:r>
                        <a:rPr lang="en-US" sz="800" b="1" u="none" strike="noStrike" dirty="0">
                          <a:solidFill>
                            <a:srgbClr val="C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8000</a:t>
                      </a:r>
                      <a:endParaRPr lang="en-US" sz="800" b="1" i="0" u="none" strike="noStrike" dirty="0">
                        <a:solidFill>
                          <a:srgbClr val="C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5143" marR="5143" marT="5143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u="none" strike="noStrike" dirty="0">
                          <a:solidFill>
                            <a:srgbClr val="C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 </a:t>
                      </a:r>
                      <a:r>
                        <a:rPr lang="ko-KR" altLang="en-US" sz="700" b="1" u="none" strike="noStrike" dirty="0">
                          <a:solidFill>
                            <a:srgbClr val="C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비교</a:t>
                      </a:r>
                      <a:endParaRPr lang="en-US" sz="700" b="1" i="0" u="none" strike="noStrike" dirty="0">
                        <a:solidFill>
                          <a:srgbClr val="C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5143" marR="5143" marT="5143" marB="0" anchor="ctr"/>
                </a:tc>
                <a:extLst>
                  <a:ext uri="{0D108BD9-81ED-4DB2-BD59-A6C34878D82A}">
                    <a16:rowId xmlns:a16="http://schemas.microsoft.com/office/drawing/2014/main" val="4027266631"/>
                  </a:ext>
                </a:extLst>
              </a:tr>
              <a:tr h="15707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local </a:t>
                      </a:r>
                      <a:r>
                        <a:rPr lang="ko-KR" altLang="en-US" sz="7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스토리지 환경 </a:t>
                      </a:r>
                      <a:r>
                        <a:rPr lang="en-US" altLang="ko-KR" sz="7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- 2path,  </a:t>
                      </a:r>
                      <a:r>
                        <a:rPr lang="ko-KR" altLang="en-US" sz="7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수행서버 </a:t>
                      </a:r>
                      <a:r>
                        <a:rPr lang="en-US" altLang="ko-KR" sz="7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: DL380</a:t>
                      </a:r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5143" marR="5143" marT="51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IOPs/MBPS</a:t>
                      </a:r>
                      <a:endParaRPr lang="en-US" sz="7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5143" marR="5143" marT="51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RPS</a:t>
                      </a:r>
                    </a:p>
                  </a:txBody>
                  <a:tcPr marL="5143" marR="5143" marT="51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WPS</a:t>
                      </a:r>
                    </a:p>
                  </a:txBody>
                  <a:tcPr marL="5143" marR="5143" marT="51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local </a:t>
                      </a:r>
                      <a:r>
                        <a:rPr lang="ko-KR" altLang="en-US" sz="7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스토리지 환경 </a:t>
                      </a:r>
                      <a:r>
                        <a:rPr lang="en-US" altLang="ko-KR" sz="7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- 8path,  </a:t>
                      </a:r>
                      <a:r>
                        <a:rPr lang="ko-KR" altLang="en-US" sz="7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수행서버 </a:t>
                      </a:r>
                      <a:r>
                        <a:rPr lang="en-US" altLang="ko-KR" sz="7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: DL380</a:t>
                      </a:r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5143" marR="5143" marT="51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solidFill>
                            <a:srgbClr val="C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IOPs/MBPS</a:t>
                      </a:r>
                      <a:endParaRPr lang="en-US" sz="700" b="0" i="0" u="none" strike="noStrike" dirty="0">
                        <a:solidFill>
                          <a:srgbClr val="C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5143" marR="5143" marT="51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rgbClr val="C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RPS</a:t>
                      </a:r>
                    </a:p>
                  </a:txBody>
                  <a:tcPr marL="5143" marR="5143" marT="51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rgbClr val="C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WPS</a:t>
                      </a:r>
                    </a:p>
                  </a:txBody>
                  <a:tcPr marL="5143" marR="5143" marT="51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u="none" strike="noStrike" dirty="0">
                          <a:solidFill>
                            <a:srgbClr val="C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성능 비율</a:t>
                      </a:r>
                      <a:endParaRPr lang="ko-KR" altLang="en-US" sz="700" b="1" i="0" u="none" strike="noStrike" dirty="0">
                        <a:solidFill>
                          <a:srgbClr val="C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5143" marR="5143" marT="5143" marB="0" anchor="ctr"/>
                </a:tc>
                <a:extLst>
                  <a:ext uri="{0D108BD9-81ED-4DB2-BD59-A6C34878D82A}">
                    <a16:rowId xmlns:a16="http://schemas.microsoft.com/office/drawing/2014/main" val="1502519977"/>
                  </a:ext>
                </a:extLst>
              </a:tr>
              <a:tr h="15707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SMALL I/O RANDOM ACCESS IOPS(READ 100% / WRITE 0%) 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5143" marR="5143" marT="51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     46,018 </a:t>
                      </a:r>
                      <a:endParaRPr lang="en-US" sz="7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5143" marR="5143" marT="514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      3.25 </a:t>
                      </a:r>
                      <a:endParaRPr lang="en-US" sz="7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5143" marR="5143" marT="514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N/A </a:t>
                      </a:r>
                      <a:endParaRPr lang="en-US" sz="7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5143" marR="5143" marT="51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SMALL I/O RANDOM ACCESS IOPS(READ 100% / WRITE 0%) 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5143" marR="5143" marT="51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solidFill>
                            <a:srgbClr val="C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   161,644 </a:t>
                      </a:r>
                      <a:endParaRPr lang="en-US" sz="700" b="0" i="0" u="none" strike="noStrike" dirty="0">
                        <a:solidFill>
                          <a:srgbClr val="C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5143" marR="5143" marT="514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 u="none" strike="noStrike" dirty="0">
                          <a:solidFill>
                            <a:srgbClr val="C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      0.93 </a:t>
                      </a:r>
                      <a:endParaRPr lang="en-US" sz="700" b="0" i="0" u="none" strike="noStrike" dirty="0">
                        <a:solidFill>
                          <a:srgbClr val="C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5143" marR="5143" marT="514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 u="none" strike="noStrike" dirty="0">
                          <a:solidFill>
                            <a:srgbClr val="C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-</a:t>
                      </a:r>
                      <a:endParaRPr lang="en-US" sz="700" b="0" i="0" u="none" strike="noStrike" dirty="0">
                        <a:solidFill>
                          <a:srgbClr val="C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5143" marR="5143" marT="514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 b="1" u="none" strike="noStrike">
                          <a:solidFill>
                            <a:srgbClr val="C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351%</a:t>
                      </a:r>
                      <a:endParaRPr lang="en-US" sz="700" b="1" i="0" u="none" strike="noStrike">
                        <a:solidFill>
                          <a:srgbClr val="C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5143" marR="5143" marT="5143" marB="0" anchor="ctr"/>
                </a:tc>
                <a:extLst>
                  <a:ext uri="{0D108BD9-81ED-4DB2-BD59-A6C34878D82A}">
                    <a16:rowId xmlns:a16="http://schemas.microsoft.com/office/drawing/2014/main" val="3838936288"/>
                  </a:ext>
                </a:extLst>
              </a:tr>
              <a:tr h="21398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SMALL I/O RANDOM ACCESS IOPS(READ 90% / WRITE 10%)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5143" marR="5143" marT="51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     39,787 </a:t>
                      </a:r>
                      <a:endParaRPr lang="en-US" sz="7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5143" marR="5143" marT="514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      3.96 </a:t>
                      </a:r>
                      <a:endParaRPr lang="en-US" sz="7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5143" marR="5143" marT="514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      1.97 </a:t>
                      </a:r>
                      <a:endParaRPr lang="en-US" sz="7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5143" marR="5143" marT="51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SMALL I/O RANDOM ACCESS IOPS(READ 90% / WRITE 10%)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5143" marR="5143" marT="51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solidFill>
                            <a:srgbClr val="C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   135,438 </a:t>
                      </a:r>
                      <a:endParaRPr lang="en-US" sz="700" b="0" i="0" u="none" strike="noStrike" dirty="0">
                        <a:solidFill>
                          <a:srgbClr val="C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5143" marR="5143" marT="514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 u="none" strike="noStrike" dirty="0">
                          <a:solidFill>
                            <a:srgbClr val="C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      1.16 </a:t>
                      </a:r>
                      <a:endParaRPr lang="en-US" sz="700" b="0" i="0" u="none" strike="noStrike" dirty="0">
                        <a:solidFill>
                          <a:srgbClr val="C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5143" marR="5143" marT="514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 u="none" strike="noStrike" dirty="0">
                          <a:solidFill>
                            <a:srgbClr val="C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      0.57 </a:t>
                      </a:r>
                      <a:endParaRPr lang="en-US" sz="700" b="0" i="0" u="none" strike="noStrike" dirty="0">
                        <a:solidFill>
                          <a:srgbClr val="C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5143" marR="5143" marT="514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 b="1" u="none" strike="noStrike">
                          <a:solidFill>
                            <a:srgbClr val="C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340%</a:t>
                      </a:r>
                      <a:endParaRPr lang="en-US" sz="700" b="1" i="0" u="none" strike="noStrike">
                        <a:solidFill>
                          <a:srgbClr val="C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5143" marR="5143" marT="5143" marB="0" anchor="ctr"/>
                </a:tc>
                <a:extLst>
                  <a:ext uri="{0D108BD9-81ED-4DB2-BD59-A6C34878D82A}">
                    <a16:rowId xmlns:a16="http://schemas.microsoft.com/office/drawing/2014/main" val="1492104933"/>
                  </a:ext>
                </a:extLst>
              </a:tr>
              <a:tr h="21398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SMALL I/O RANDOM ACCESS IOPS(READ 70% / WRITE 30%) 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5143" marR="5143" marT="51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     37,572 </a:t>
                      </a:r>
                      <a:endParaRPr lang="en-US" sz="7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5143" marR="5143" marT="514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      4.35 </a:t>
                      </a:r>
                      <a:endParaRPr lang="en-US" sz="7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5143" marR="5143" marT="514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      3.14 </a:t>
                      </a:r>
                      <a:endParaRPr lang="en-US" sz="7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5143" marR="5143" marT="51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SMALL I/O RANDOM ACCESS IOPS(READ 70% / WRITE 30%) 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5143" marR="5143" marT="51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solidFill>
                            <a:srgbClr val="C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   118,121 </a:t>
                      </a:r>
                      <a:endParaRPr lang="en-US" sz="700" b="0" i="0" u="none" strike="noStrike" dirty="0">
                        <a:solidFill>
                          <a:srgbClr val="C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5143" marR="5143" marT="514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 u="none" strike="noStrike" dirty="0">
                          <a:solidFill>
                            <a:srgbClr val="C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      1.41 </a:t>
                      </a:r>
                      <a:endParaRPr lang="en-US" sz="700" b="0" i="0" u="none" strike="noStrike" dirty="0">
                        <a:solidFill>
                          <a:srgbClr val="C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5143" marR="5143" marT="514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 u="none" strike="noStrike" dirty="0">
                          <a:solidFill>
                            <a:srgbClr val="C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      0.93 </a:t>
                      </a:r>
                      <a:endParaRPr lang="en-US" sz="700" b="0" i="0" u="none" strike="noStrike" dirty="0">
                        <a:solidFill>
                          <a:srgbClr val="C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5143" marR="5143" marT="514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 b="1" u="none" strike="noStrike">
                          <a:solidFill>
                            <a:srgbClr val="C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314%</a:t>
                      </a:r>
                      <a:endParaRPr lang="en-US" sz="700" b="1" i="0" u="none" strike="noStrike">
                        <a:solidFill>
                          <a:srgbClr val="C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5143" marR="5143" marT="5143" marB="0" anchor="ctr"/>
                </a:tc>
                <a:extLst>
                  <a:ext uri="{0D108BD9-81ED-4DB2-BD59-A6C34878D82A}">
                    <a16:rowId xmlns:a16="http://schemas.microsoft.com/office/drawing/2014/main" val="2391302569"/>
                  </a:ext>
                </a:extLst>
              </a:tr>
              <a:tr h="21398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SMALL I/O RANDOM ACCESS IOPS(READ 0% / WRITE 100%) 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5143" marR="5143" marT="51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     17,066 </a:t>
                      </a:r>
                      <a:endParaRPr lang="en-US" sz="7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5143" marR="5143" marT="514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-</a:t>
                      </a:r>
                      <a:endParaRPr lang="en-US" sz="7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5143" marR="5143" marT="514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      8.78 </a:t>
                      </a:r>
                      <a:endParaRPr lang="en-US" sz="7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5143" marR="5143" marT="51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SMALL I/O RANDOM ACCESS IOPS(READ 0% / WRITE 100%) 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5143" marR="5143" marT="51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solidFill>
                            <a:srgbClr val="C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     55,436</a:t>
                      </a:r>
                      <a:endParaRPr lang="en-US" sz="700" b="0" i="0" u="none" strike="noStrike" dirty="0">
                        <a:solidFill>
                          <a:srgbClr val="C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5143" marR="5143" marT="514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 u="none" strike="noStrike" dirty="0">
                          <a:solidFill>
                            <a:srgbClr val="C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-</a:t>
                      </a:r>
                      <a:endParaRPr lang="en-US" sz="700" b="0" i="0" u="none" strike="noStrike" dirty="0">
                        <a:solidFill>
                          <a:srgbClr val="C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5143" marR="5143" marT="514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 u="none" strike="noStrike" dirty="0">
                          <a:solidFill>
                            <a:srgbClr val="C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      2.70 </a:t>
                      </a:r>
                      <a:endParaRPr lang="en-US" sz="700" b="0" i="0" u="none" strike="noStrike" dirty="0">
                        <a:solidFill>
                          <a:srgbClr val="C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5143" marR="5143" marT="514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 b="1" u="none" strike="noStrike">
                          <a:solidFill>
                            <a:srgbClr val="C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325%</a:t>
                      </a:r>
                      <a:endParaRPr lang="en-US" sz="700" b="1" i="0" u="none" strike="noStrike">
                        <a:solidFill>
                          <a:srgbClr val="C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5143" marR="5143" marT="5143" marB="0" anchor="ctr"/>
                </a:tc>
                <a:extLst>
                  <a:ext uri="{0D108BD9-81ED-4DB2-BD59-A6C34878D82A}">
                    <a16:rowId xmlns:a16="http://schemas.microsoft.com/office/drawing/2014/main" val="2979163139"/>
                  </a:ext>
                </a:extLst>
              </a:tr>
              <a:tr h="15707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LARGE I/O MBPS(READ 100% / WRITE 0%)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5143" marR="5143" marT="51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       2,622 </a:t>
                      </a:r>
                      <a:endParaRPr lang="en-US" sz="7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5143" marR="5143" marT="514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    57.19 </a:t>
                      </a:r>
                      <a:endParaRPr lang="en-US" sz="7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5143" marR="5143" marT="514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</a:t>
                      </a:r>
                      <a:endParaRPr lang="en-US" sz="7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5143" marR="5143" marT="51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LARGE I/O MBPS(READ 100% / WRITE 0%)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5143" marR="5143" marT="51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solidFill>
                            <a:srgbClr val="C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       2,915 </a:t>
                      </a:r>
                      <a:endParaRPr lang="en-US" sz="700" b="0" i="0" u="none" strike="noStrike" dirty="0">
                        <a:solidFill>
                          <a:srgbClr val="C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5143" marR="5143" marT="514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 u="none" strike="noStrike" dirty="0">
                          <a:solidFill>
                            <a:srgbClr val="C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    51.45 </a:t>
                      </a:r>
                      <a:endParaRPr lang="en-US" sz="700" b="0" i="0" u="none" strike="noStrike" dirty="0">
                        <a:solidFill>
                          <a:srgbClr val="C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5143" marR="5143" marT="514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 u="none" strike="noStrike" dirty="0">
                          <a:solidFill>
                            <a:srgbClr val="C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-</a:t>
                      </a:r>
                      <a:endParaRPr lang="en-US" sz="700" b="0" i="0" u="none" strike="noStrike" dirty="0">
                        <a:solidFill>
                          <a:srgbClr val="C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5143" marR="5143" marT="514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 b="1" u="none" strike="noStrike" dirty="0">
                          <a:solidFill>
                            <a:srgbClr val="C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111%</a:t>
                      </a:r>
                      <a:endParaRPr lang="en-US" sz="700" b="1" i="0" u="none" strike="noStrike" dirty="0">
                        <a:solidFill>
                          <a:srgbClr val="C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5143" marR="5143" marT="5143" marB="0" anchor="ctr"/>
                </a:tc>
                <a:extLst>
                  <a:ext uri="{0D108BD9-81ED-4DB2-BD59-A6C34878D82A}">
                    <a16:rowId xmlns:a16="http://schemas.microsoft.com/office/drawing/2014/main" val="3301225215"/>
                  </a:ext>
                </a:extLst>
              </a:tr>
              <a:tr h="15707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LARGE I/O MBPS(READ 50% / WRITE 50%)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5143" marR="5143" marT="51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       2,875 </a:t>
                      </a:r>
                      <a:endParaRPr lang="en-US" sz="7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5143" marR="5143" marT="514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    53.98 </a:t>
                      </a:r>
                      <a:endParaRPr lang="en-US" sz="7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5143" marR="5143" marT="514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    30.31 </a:t>
                      </a:r>
                      <a:endParaRPr lang="en-US" sz="7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5143" marR="5143" marT="51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LARGE I/O MBPS(READ 50% / WRITE 50%)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5143" marR="5143" marT="51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solidFill>
                            <a:srgbClr val="C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       4,804 </a:t>
                      </a:r>
                      <a:endParaRPr lang="en-US" sz="700" b="0" i="0" u="none" strike="noStrike" dirty="0">
                        <a:solidFill>
                          <a:srgbClr val="C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5143" marR="5143" marT="514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 u="none" strike="noStrike" dirty="0">
                          <a:solidFill>
                            <a:srgbClr val="C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    42.40 </a:t>
                      </a:r>
                      <a:endParaRPr lang="en-US" sz="700" b="0" i="0" u="none" strike="noStrike" dirty="0">
                        <a:solidFill>
                          <a:srgbClr val="C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5143" marR="5143" marT="514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 u="none" strike="noStrike" dirty="0">
                          <a:solidFill>
                            <a:srgbClr val="C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    20.04 </a:t>
                      </a:r>
                      <a:endParaRPr lang="en-US" sz="700" b="0" i="0" u="none" strike="noStrike" dirty="0">
                        <a:solidFill>
                          <a:srgbClr val="C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5143" marR="5143" marT="514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 b="1" u="none" strike="noStrike">
                          <a:solidFill>
                            <a:srgbClr val="C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167%</a:t>
                      </a:r>
                      <a:endParaRPr lang="en-US" sz="700" b="1" i="0" u="none" strike="noStrike">
                        <a:solidFill>
                          <a:srgbClr val="C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5143" marR="5143" marT="5143" marB="0" anchor="ctr"/>
                </a:tc>
                <a:extLst>
                  <a:ext uri="{0D108BD9-81ED-4DB2-BD59-A6C34878D82A}">
                    <a16:rowId xmlns:a16="http://schemas.microsoft.com/office/drawing/2014/main" val="3296288026"/>
                  </a:ext>
                </a:extLst>
              </a:tr>
              <a:tr h="15707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LARGE I/O MBPS(READ 0% / WRITE 100%)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5143" marR="5143" marT="51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       1,879 </a:t>
                      </a:r>
                      <a:endParaRPr lang="en-US" sz="7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5143" marR="5143" marT="514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-</a:t>
                      </a:r>
                      <a:endParaRPr lang="en-US" sz="7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5143" marR="5143" marT="514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    79.78 </a:t>
                      </a:r>
                      <a:endParaRPr lang="en-US" sz="7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5143" marR="5143" marT="51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LARGE I/O MBPS(READ 0% / WRITE 100%)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5143" marR="5143" marT="51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solidFill>
                            <a:srgbClr val="C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       2,528 </a:t>
                      </a:r>
                      <a:endParaRPr lang="en-US" sz="700" b="0" i="0" u="none" strike="noStrike" dirty="0">
                        <a:solidFill>
                          <a:srgbClr val="C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5143" marR="5143" marT="514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 u="none" strike="noStrike" dirty="0">
                          <a:solidFill>
                            <a:srgbClr val="C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-</a:t>
                      </a:r>
                      <a:endParaRPr lang="en-US" sz="700" b="0" i="0" u="none" strike="noStrike" dirty="0">
                        <a:solidFill>
                          <a:srgbClr val="C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5143" marR="5143" marT="514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 u="none" strike="noStrike" dirty="0">
                          <a:solidFill>
                            <a:srgbClr val="C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    59.31 </a:t>
                      </a:r>
                      <a:endParaRPr lang="en-US" sz="700" b="0" i="0" u="none" strike="noStrike" dirty="0">
                        <a:solidFill>
                          <a:srgbClr val="C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5143" marR="5143" marT="514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 b="1" u="none" strike="noStrike">
                          <a:solidFill>
                            <a:srgbClr val="C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135%</a:t>
                      </a:r>
                      <a:endParaRPr lang="en-US" sz="700" b="1" i="0" u="none" strike="noStrike">
                        <a:solidFill>
                          <a:srgbClr val="C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5143" marR="5143" marT="5143" marB="0" anchor="ctr"/>
                </a:tc>
                <a:extLst>
                  <a:ext uri="{0D108BD9-81ED-4DB2-BD59-A6C34878D82A}">
                    <a16:rowId xmlns:a16="http://schemas.microsoft.com/office/drawing/2014/main" val="2908144501"/>
                  </a:ext>
                </a:extLst>
              </a:tr>
              <a:tr h="21398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SEQUENTAIL WRITE(READ 0% / WRITE 100%)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5143" marR="5143" marT="51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    51,708 </a:t>
                      </a:r>
                      <a:endParaRPr lang="en-US" sz="7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5143" marR="5143" marT="514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 u="none" strike="noStrike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N/A </a:t>
                      </a:r>
                      <a:endParaRPr lang="en-US" sz="700" b="0" i="0" u="none" strike="noStrike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5143" marR="5143" marT="514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      2.90 </a:t>
                      </a:r>
                      <a:endParaRPr lang="en-US" sz="7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5143" marR="5143" marT="51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SEQUENTAIL WRITE(READ 0% / WRITE 100%)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5143" marR="5143" marT="51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solidFill>
                            <a:srgbClr val="C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   187,145 </a:t>
                      </a:r>
                      <a:endParaRPr lang="en-US" sz="700" b="0" i="0" u="none" strike="noStrike">
                        <a:solidFill>
                          <a:srgbClr val="C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5143" marR="5143" marT="514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 u="none" strike="noStrike" dirty="0">
                          <a:solidFill>
                            <a:srgbClr val="C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-</a:t>
                      </a:r>
                      <a:endParaRPr lang="en-US" sz="700" b="0" i="0" u="none" strike="noStrike" dirty="0">
                        <a:solidFill>
                          <a:srgbClr val="C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5143" marR="5143" marT="514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 u="none" strike="noStrike" dirty="0">
                          <a:solidFill>
                            <a:srgbClr val="C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       0.80 </a:t>
                      </a:r>
                      <a:endParaRPr lang="en-US" sz="700" b="0" i="0" u="none" strike="noStrike" dirty="0">
                        <a:solidFill>
                          <a:srgbClr val="C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5143" marR="5143" marT="514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 b="1" u="none" strike="noStrike" dirty="0">
                          <a:solidFill>
                            <a:srgbClr val="C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362%</a:t>
                      </a:r>
                      <a:endParaRPr lang="en-US" sz="700" b="1" i="0" u="none" strike="noStrike" dirty="0">
                        <a:solidFill>
                          <a:srgbClr val="C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5143" marR="5143" marT="5143" marB="0" anchor="ctr"/>
                </a:tc>
                <a:extLst>
                  <a:ext uri="{0D108BD9-81ED-4DB2-BD59-A6C34878D82A}">
                    <a16:rowId xmlns:a16="http://schemas.microsoft.com/office/drawing/2014/main" val="3692010597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0D5A5632-FB2E-4E12-8A2A-B617AF5A83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079171"/>
              </p:ext>
            </p:extLst>
          </p:nvPr>
        </p:nvGraphicFramePr>
        <p:xfrm>
          <a:off x="274238" y="3155500"/>
          <a:ext cx="8584010" cy="170225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2643958">
                  <a:extLst>
                    <a:ext uri="{9D8B030D-6E8A-4147-A177-3AD203B41FA5}">
                      <a16:colId xmlns:a16="http://schemas.microsoft.com/office/drawing/2014/main" val="1377773672"/>
                    </a:ext>
                  </a:extLst>
                </a:gridCol>
                <a:gridCol w="515041">
                  <a:extLst>
                    <a:ext uri="{9D8B030D-6E8A-4147-A177-3AD203B41FA5}">
                      <a16:colId xmlns:a16="http://schemas.microsoft.com/office/drawing/2014/main" val="3334270999"/>
                    </a:ext>
                  </a:extLst>
                </a:gridCol>
                <a:gridCol w="434872">
                  <a:extLst>
                    <a:ext uri="{9D8B030D-6E8A-4147-A177-3AD203B41FA5}">
                      <a16:colId xmlns:a16="http://schemas.microsoft.com/office/drawing/2014/main" val="3593796582"/>
                    </a:ext>
                  </a:extLst>
                </a:gridCol>
                <a:gridCol w="447333">
                  <a:extLst>
                    <a:ext uri="{9D8B030D-6E8A-4147-A177-3AD203B41FA5}">
                      <a16:colId xmlns:a16="http://schemas.microsoft.com/office/drawing/2014/main" val="1950810124"/>
                    </a:ext>
                  </a:extLst>
                </a:gridCol>
                <a:gridCol w="2665854">
                  <a:extLst>
                    <a:ext uri="{9D8B030D-6E8A-4147-A177-3AD203B41FA5}">
                      <a16:colId xmlns:a16="http://schemas.microsoft.com/office/drawing/2014/main" val="3189512656"/>
                    </a:ext>
                  </a:extLst>
                </a:gridCol>
                <a:gridCol w="515041">
                  <a:extLst>
                    <a:ext uri="{9D8B030D-6E8A-4147-A177-3AD203B41FA5}">
                      <a16:colId xmlns:a16="http://schemas.microsoft.com/office/drawing/2014/main" val="1548049544"/>
                    </a:ext>
                  </a:extLst>
                </a:gridCol>
                <a:gridCol w="457814">
                  <a:extLst>
                    <a:ext uri="{9D8B030D-6E8A-4147-A177-3AD203B41FA5}">
                      <a16:colId xmlns:a16="http://schemas.microsoft.com/office/drawing/2014/main" val="3596956866"/>
                    </a:ext>
                  </a:extLst>
                </a:gridCol>
                <a:gridCol w="400587">
                  <a:extLst>
                    <a:ext uri="{9D8B030D-6E8A-4147-A177-3AD203B41FA5}">
                      <a16:colId xmlns:a16="http://schemas.microsoft.com/office/drawing/2014/main" val="173893298"/>
                    </a:ext>
                  </a:extLst>
                </a:gridCol>
                <a:gridCol w="503510">
                  <a:extLst>
                    <a:ext uri="{9D8B030D-6E8A-4147-A177-3AD203B41FA5}">
                      <a16:colId xmlns:a16="http://schemas.microsoft.com/office/drawing/2014/main" val="820293598"/>
                    </a:ext>
                  </a:extLst>
                </a:gridCol>
              </a:tblGrid>
              <a:tr h="170225"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u="none" strike="noStrike" dirty="0" err="1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PowerMAX</a:t>
                      </a:r>
                      <a:r>
                        <a:rPr lang="en-US" altLang="ko-KR" sz="800" b="1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8000 – </a:t>
                      </a:r>
                      <a:r>
                        <a:rPr lang="ko-KR" altLang="en-US" sz="800" b="1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비압축시</a:t>
                      </a:r>
                      <a:endParaRPr lang="ko-KR" altLang="en-US" sz="8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44" marR="4044" marT="4044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44" marR="4044" marT="4044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44" marR="4044" marT="4044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44" marR="4044" marT="4044" marB="0" anchor="ctr"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u="none" strike="noStrike" dirty="0" err="1">
                          <a:solidFill>
                            <a:srgbClr val="C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PowerMAX</a:t>
                      </a:r>
                      <a:r>
                        <a:rPr lang="en-US" altLang="ko-KR" sz="800" b="1" u="none" strike="noStrike" dirty="0">
                          <a:solidFill>
                            <a:srgbClr val="C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8000</a:t>
                      </a:r>
                      <a:r>
                        <a:rPr lang="ko-KR" altLang="en-US" sz="800" b="1" u="none" strike="noStrike" dirty="0">
                          <a:solidFill>
                            <a:srgbClr val="C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800" b="1" u="none" strike="noStrike" dirty="0">
                          <a:solidFill>
                            <a:srgbClr val="C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800" b="1" u="none" strike="noStrike" dirty="0" err="1">
                          <a:solidFill>
                            <a:srgbClr val="C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압축시</a:t>
                      </a:r>
                      <a:endParaRPr lang="ko-KR" altLang="en-US" sz="800" b="1" i="0" u="none" strike="noStrike" dirty="0">
                        <a:solidFill>
                          <a:srgbClr val="C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44" marR="4044" marT="4044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44" marR="4044" marT="4044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44" marR="4044" marT="4044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44" marR="4044" marT="40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i="0" u="none" strike="noStrike" dirty="0">
                          <a:solidFill>
                            <a:srgbClr val="C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비교</a:t>
                      </a:r>
                    </a:p>
                  </a:txBody>
                  <a:tcPr marL="4044" marR="4044" marT="4044" marB="0" anchor="ctr"/>
                </a:tc>
                <a:extLst>
                  <a:ext uri="{0D108BD9-81ED-4DB2-BD59-A6C34878D82A}">
                    <a16:rowId xmlns:a16="http://schemas.microsoft.com/office/drawing/2014/main" val="1678672562"/>
                  </a:ext>
                </a:extLst>
              </a:tr>
              <a:tr h="17022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Local </a:t>
                      </a:r>
                      <a:r>
                        <a:rPr lang="ko-KR" altLang="en-US" sz="7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스토리지 환경 </a:t>
                      </a:r>
                      <a:r>
                        <a:rPr lang="en-US" altLang="ko-KR" sz="7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– 8path, </a:t>
                      </a:r>
                      <a:r>
                        <a:rPr lang="ko-KR" altLang="en-US" sz="7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수행서버</a:t>
                      </a:r>
                      <a:r>
                        <a:rPr lang="en-US" altLang="ko-KR" sz="7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DL380</a:t>
                      </a:r>
                      <a:endParaRPr lang="ko-KR" altLang="en-US" sz="7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44" marR="4044" marT="40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IOPs/MBPS</a:t>
                      </a:r>
                      <a:endParaRPr lang="en-US" sz="7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44" marR="4044" marT="40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RPS</a:t>
                      </a:r>
                    </a:p>
                  </a:txBody>
                  <a:tcPr marL="4044" marR="4044" marT="40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WPS</a:t>
                      </a:r>
                    </a:p>
                  </a:txBody>
                  <a:tcPr marL="4044" marR="4044" marT="40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Local</a:t>
                      </a:r>
                      <a:r>
                        <a:rPr lang="ko-KR" altLang="en-US" sz="7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스토리지 환경 </a:t>
                      </a:r>
                      <a:r>
                        <a:rPr lang="en-US" altLang="ko-KR" sz="7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– 8path, </a:t>
                      </a:r>
                      <a:r>
                        <a:rPr lang="ko-KR" altLang="en-US" sz="7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수행서버</a:t>
                      </a:r>
                      <a:r>
                        <a:rPr lang="en-US" altLang="ko-KR" sz="7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DL380</a:t>
                      </a:r>
                      <a:endParaRPr lang="ko-KR" altLang="en-US" sz="7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44" marR="4044" marT="40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solidFill>
                            <a:srgbClr val="C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IOPs/MBPS</a:t>
                      </a:r>
                      <a:endParaRPr lang="en-US" sz="700" b="0" i="0" u="none" strike="noStrike" dirty="0">
                        <a:solidFill>
                          <a:srgbClr val="C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44" marR="4044" marT="40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rgbClr val="C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RPS</a:t>
                      </a:r>
                    </a:p>
                  </a:txBody>
                  <a:tcPr marL="4044" marR="4044" marT="40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rgbClr val="C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WPS</a:t>
                      </a:r>
                    </a:p>
                  </a:txBody>
                  <a:tcPr marL="4044" marR="4044" marT="40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u="none" strike="noStrike" dirty="0">
                          <a:solidFill>
                            <a:srgbClr val="C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성능 비율</a:t>
                      </a:r>
                      <a:endParaRPr lang="ko-KR" altLang="en-US" sz="700" b="1" i="0" u="none" strike="noStrike" dirty="0">
                        <a:solidFill>
                          <a:srgbClr val="C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44" marR="4044" marT="4044" marB="0" anchor="ctr"/>
                </a:tc>
                <a:extLst>
                  <a:ext uri="{0D108BD9-81ED-4DB2-BD59-A6C34878D82A}">
                    <a16:rowId xmlns:a16="http://schemas.microsoft.com/office/drawing/2014/main" val="901531103"/>
                  </a:ext>
                </a:extLst>
              </a:tr>
              <a:tr h="1702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SMALL I/O RANDOM ACCESS IOPS(READ 100% / WRITE 0%) 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44" marR="4044" marT="40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    148,607 </a:t>
                      </a:r>
                      <a:endParaRPr lang="en-US" sz="700" b="0" i="0" u="none" strike="noStrike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44" marR="4044" marT="404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       1.01 </a:t>
                      </a:r>
                      <a:endParaRPr lang="en-US" sz="7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44" marR="4044" marT="404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-</a:t>
                      </a:r>
                      <a:endParaRPr lang="en-US" sz="7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44" marR="4044" marT="40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SMALL I/O RANDOM ACCESS IOPS(READ 100% / WRITE 0%) 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44" marR="4044" marT="40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solidFill>
                            <a:srgbClr val="C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    132,598 </a:t>
                      </a:r>
                      <a:endParaRPr lang="en-US" sz="700" b="0" i="0" u="none" strike="noStrike">
                        <a:solidFill>
                          <a:srgbClr val="C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44" marR="4044" marT="404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 u="none" strike="noStrike" dirty="0">
                          <a:solidFill>
                            <a:srgbClr val="C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       1.12 </a:t>
                      </a:r>
                      <a:endParaRPr lang="en-US" sz="700" b="0" i="0" u="none" strike="noStrike" dirty="0">
                        <a:solidFill>
                          <a:srgbClr val="C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44" marR="4044" marT="404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 u="none" strike="noStrike" dirty="0">
                          <a:solidFill>
                            <a:srgbClr val="C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-</a:t>
                      </a:r>
                      <a:endParaRPr lang="en-US" sz="700" b="0" i="0" u="none" strike="noStrike" dirty="0">
                        <a:solidFill>
                          <a:srgbClr val="C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44" marR="4044" marT="404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 b="1" u="none" strike="noStrike" dirty="0">
                          <a:solidFill>
                            <a:srgbClr val="C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89.23%</a:t>
                      </a:r>
                      <a:endParaRPr lang="en-US" sz="700" b="1" i="0" u="none" strike="noStrike" dirty="0">
                        <a:solidFill>
                          <a:srgbClr val="C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44" marR="4044" marT="4044" marB="0" anchor="ctr"/>
                </a:tc>
                <a:extLst>
                  <a:ext uri="{0D108BD9-81ED-4DB2-BD59-A6C34878D82A}">
                    <a16:rowId xmlns:a16="http://schemas.microsoft.com/office/drawing/2014/main" val="772364532"/>
                  </a:ext>
                </a:extLst>
              </a:tr>
              <a:tr h="1702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SMALL I/O RANDOM ACCESS IOPS(READ 90% / WRITE 10%)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44" marR="4044" marT="40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    114,988 </a:t>
                      </a:r>
                      <a:endParaRPr lang="en-US" sz="7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44" marR="4044" marT="404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       1.20 </a:t>
                      </a:r>
                      <a:endParaRPr lang="en-US" sz="7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44" marR="4044" marT="404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 u="none" strike="noStrike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     0.58 </a:t>
                      </a:r>
                      <a:endParaRPr lang="en-US" sz="700" b="0" i="0" u="none" strike="noStrike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44" marR="4044" marT="40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SMALL I/O RANDOM ACCESS IOPS(READ 90% / WRITE 10%)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44" marR="4044" marT="40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solidFill>
                            <a:srgbClr val="C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    115,473 </a:t>
                      </a:r>
                      <a:endParaRPr lang="en-US" sz="700" b="0" i="0" u="none" strike="noStrike">
                        <a:solidFill>
                          <a:srgbClr val="C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44" marR="4044" marT="404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 u="none" strike="noStrike">
                          <a:solidFill>
                            <a:srgbClr val="C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       1.37 </a:t>
                      </a:r>
                      <a:endParaRPr lang="en-US" sz="700" b="0" i="0" u="none" strike="noStrike">
                        <a:solidFill>
                          <a:srgbClr val="C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44" marR="4044" marT="404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 u="none" strike="noStrike">
                          <a:solidFill>
                            <a:srgbClr val="C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     0.56 </a:t>
                      </a:r>
                      <a:endParaRPr lang="en-US" sz="700" b="0" i="0" u="none" strike="noStrike">
                        <a:solidFill>
                          <a:srgbClr val="C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44" marR="4044" marT="404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 b="1" u="none" strike="noStrike" dirty="0">
                          <a:solidFill>
                            <a:srgbClr val="C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100.42%</a:t>
                      </a:r>
                      <a:endParaRPr lang="en-US" sz="700" b="1" i="0" u="none" strike="noStrike" dirty="0">
                        <a:solidFill>
                          <a:srgbClr val="C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44" marR="4044" marT="4044" marB="0" anchor="ctr"/>
                </a:tc>
                <a:extLst>
                  <a:ext uri="{0D108BD9-81ED-4DB2-BD59-A6C34878D82A}">
                    <a16:rowId xmlns:a16="http://schemas.microsoft.com/office/drawing/2014/main" val="490885023"/>
                  </a:ext>
                </a:extLst>
              </a:tr>
              <a:tr h="1702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SMALL I/O RANDOM ACCESS IOPS(READ 70% / WRITE 30%) 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44" marR="4044" marT="40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      93,229 </a:t>
                      </a:r>
                      <a:endParaRPr lang="en-US" sz="7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44" marR="4044" marT="404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       1.38 </a:t>
                      </a:r>
                      <a:endParaRPr lang="en-US" sz="7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44" marR="4044" marT="404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 u="none" strike="noStrike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     2.09 </a:t>
                      </a:r>
                      <a:endParaRPr lang="en-US" sz="700" b="0" i="0" u="none" strike="noStrike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44" marR="4044" marT="40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SMALL I/O RANDOM ACCESS IOPS(READ 70% / WRITE 30%) 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44" marR="4044" marT="40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solidFill>
                            <a:srgbClr val="C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      98,319 </a:t>
                      </a:r>
                      <a:endParaRPr lang="en-US" sz="700" b="0" i="0" u="none" strike="noStrike">
                        <a:solidFill>
                          <a:srgbClr val="C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44" marR="4044" marT="404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 u="none" strike="noStrike">
                          <a:solidFill>
                            <a:srgbClr val="C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       1.56 </a:t>
                      </a:r>
                      <a:endParaRPr lang="en-US" sz="700" b="0" i="0" u="none" strike="noStrike">
                        <a:solidFill>
                          <a:srgbClr val="C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44" marR="4044" marT="404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 u="none" strike="noStrike">
                          <a:solidFill>
                            <a:srgbClr val="C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     1.40 </a:t>
                      </a:r>
                      <a:endParaRPr lang="en-US" sz="700" b="0" i="0" u="none" strike="noStrike">
                        <a:solidFill>
                          <a:srgbClr val="C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44" marR="4044" marT="404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 b="1" u="none" strike="noStrike">
                          <a:solidFill>
                            <a:srgbClr val="C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105.46%</a:t>
                      </a:r>
                      <a:endParaRPr lang="en-US" sz="700" b="1" i="0" u="none" strike="noStrike">
                        <a:solidFill>
                          <a:srgbClr val="C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44" marR="4044" marT="4044" marB="0" anchor="ctr"/>
                </a:tc>
                <a:extLst>
                  <a:ext uri="{0D108BD9-81ED-4DB2-BD59-A6C34878D82A}">
                    <a16:rowId xmlns:a16="http://schemas.microsoft.com/office/drawing/2014/main" val="3416975737"/>
                  </a:ext>
                </a:extLst>
              </a:tr>
              <a:tr h="1702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SMALL I/O RANDOM ACCESS IOPS(READ 0% / WRITE 100%) 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44" marR="4044" marT="40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      17,066 </a:t>
                      </a:r>
                      <a:endParaRPr lang="en-US" sz="7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44" marR="4044" marT="404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</a:p>
                  </a:txBody>
                  <a:tcPr marL="4044" marR="4044" marT="404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 u="none" strike="noStrike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     8.78 </a:t>
                      </a:r>
                      <a:endParaRPr lang="en-US" sz="700" b="0" i="0" u="none" strike="noStrike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44" marR="4044" marT="40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SMALL I/O RANDOM ACCESS IOPS(READ 0% / WRITE 100%) 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44" marR="4044" marT="40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solidFill>
                            <a:srgbClr val="C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      17,066 </a:t>
                      </a:r>
                      <a:endParaRPr lang="en-US" sz="700" b="0" i="0" u="none" strike="noStrike">
                        <a:solidFill>
                          <a:srgbClr val="C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44" marR="4044" marT="404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 u="none" strike="noStrike" dirty="0">
                          <a:solidFill>
                            <a:srgbClr val="C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-</a:t>
                      </a:r>
                      <a:endParaRPr lang="en-US" sz="700" b="0" i="0" u="none" strike="noStrike" dirty="0">
                        <a:solidFill>
                          <a:srgbClr val="C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44" marR="4044" marT="404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 u="none" strike="noStrike">
                          <a:solidFill>
                            <a:srgbClr val="C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     8.78 </a:t>
                      </a:r>
                      <a:endParaRPr lang="en-US" sz="700" b="0" i="0" u="none" strike="noStrike">
                        <a:solidFill>
                          <a:srgbClr val="C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44" marR="4044" marT="404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 b="1" u="none" strike="noStrike">
                          <a:solidFill>
                            <a:srgbClr val="C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100.00%</a:t>
                      </a:r>
                      <a:endParaRPr lang="en-US" sz="700" b="1" i="0" u="none" strike="noStrike">
                        <a:solidFill>
                          <a:srgbClr val="C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44" marR="4044" marT="4044" marB="0" anchor="ctr"/>
                </a:tc>
                <a:extLst>
                  <a:ext uri="{0D108BD9-81ED-4DB2-BD59-A6C34878D82A}">
                    <a16:rowId xmlns:a16="http://schemas.microsoft.com/office/drawing/2014/main" val="2843584472"/>
                  </a:ext>
                </a:extLst>
              </a:tr>
              <a:tr h="1702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LARGE I/O MBPS(READ 100% / WRITE 0%)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44" marR="4044" marT="40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       5,745 </a:t>
                      </a:r>
                      <a:endParaRPr lang="en-US" sz="7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44" marR="4044" marT="404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     25.96 </a:t>
                      </a:r>
                      <a:endParaRPr lang="en-US" sz="7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44" marR="4044" marT="404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-</a:t>
                      </a:r>
                      <a:endParaRPr lang="en-US" sz="7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44" marR="4044" marT="40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LARGE I/O MBPS(READ 100% / WRITE 0%)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44" marR="4044" marT="40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solidFill>
                            <a:srgbClr val="C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       5,949 </a:t>
                      </a:r>
                      <a:endParaRPr lang="en-US" sz="700" b="0" i="0" u="none" strike="noStrike">
                        <a:solidFill>
                          <a:srgbClr val="C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44" marR="4044" marT="404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 u="none" strike="noStrike">
                          <a:solidFill>
                            <a:srgbClr val="C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      25.18 </a:t>
                      </a:r>
                      <a:endParaRPr lang="en-US" sz="700" b="0" i="0" u="none" strike="noStrike">
                        <a:solidFill>
                          <a:srgbClr val="C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44" marR="4044" marT="404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 u="none" strike="noStrike" dirty="0">
                          <a:solidFill>
                            <a:srgbClr val="C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-</a:t>
                      </a:r>
                      <a:endParaRPr lang="en-US" sz="700" b="0" i="0" u="none" strike="noStrike" dirty="0">
                        <a:solidFill>
                          <a:srgbClr val="C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44" marR="4044" marT="404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 b="1" u="none" strike="noStrike" dirty="0">
                          <a:solidFill>
                            <a:srgbClr val="C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103.55%</a:t>
                      </a:r>
                      <a:endParaRPr lang="en-US" sz="700" b="1" i="0" u="none" strike="noStrike" dirty="0">
                        <a:solidFill>
                          <a:srgbClr val="C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44" marR="4044" marT="4044" marB="0" anchor="ctr"/>
                </a:tc>
                <a:extLst>
                  <a:ext uri="{0D108BD9-81ED-4DB2-BD59-A6C34878D82A}">
                    <a16:rowId xmlns:a16="http://schemas.microsoft.com/office/drawing/2014/main" val="2984531818"/>
                  </a:ext>
                </a:extLst>
              </a:tr>
              <a:tr h="1702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LARGE I/O MBPS(READ 50% / WRITE 50%)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44" marR="4044" marT="40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       5,148 </a:t>
                      </a:r>
                      <a:endParaRPr lang="en-US" sz="7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44" marR="4044" marT="404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     35.35 </a:t>
                      </a:r>
                      <a:endParaRPr lang="en-US" sz="7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44" marR="4044" marT="404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 u="none" strike="noStrike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   22.78 </a:t>
                      </a:r>
                      <a:endParaRPr lang="en-US" sz="700" b="0" i="0" u="none" strike="noStrike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44" marR="4044" marT="40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LARGE I/O MBPS(READ 50% / WRITE 50%)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44" marR="4044" marT="40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solidFill>
                            <a:srgbClr val="C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       6,051 </a:t>
                      </a:r>
                      <a:endParaRPr lang="en-US" sz="700" b="0" i="0" u="none" strike="noStrike">
                        <a:solidFill>
                          <a:srgbClr val="C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44" marR="4044" marT="404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 u="none" strike="noStrike">
                          <a:solidFill>
                            <a:srgbClr val="C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      27.31 </a:t>
                      </a:r>
                      <a:endParaRPr lang="en-US" sz="700" b="0" i="0" u="none" strike="noStrike">
                        <a:solidFill>
                          <a:srgbClr val="C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44" marR="4044" marT="404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 u="none" strike="noStrike">
                          <a:solidFill>
                            <a:srgbClr val="C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   22.09 </a:t>
                      </a:r>
                      <a:endParaRPr lang="en-US" sz="700" b="0" i="0" u="none" strike="noStrike">
                        <a:solidFill>
                          <a:srgbClr val="C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44" marR="4044" marT="404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 b="1" u="none" strike="noStrike" dirty="0">
                          <a:solidFill>
                            <a:srgbClr val="C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117.54%</a:t>
                      </a:r>
                      <a:endParaRPr lang="en-US" sz="700" b="1" i="0" u="none" strike="noStrike" dirty="0">
                        <a:solidFill>
                          <a:srgbClr val="C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44" marR="4044" marT="4044" marB="0" anchor="ctr"/>
                </a:tc>
                <a:extLst>
                  <a:ext uri="{0D108BD9-81ED-4DB2-BD59-A6C34878D82A}">
                    <a16:rowId xmlns:a16="http://schemas.microsoft.com/office/drawing/2014/main" val="3249537525"/>
                  </a:ext>
                </a:extLst>
              </a:tr>
              <a:tr h="1702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LARGE I/O MBPS(READ 0% / WRITE 100%)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44" marR="4044" marT="40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       2,219 </a:t>
                      </a:r>
                      <a:endParaRPr lang="en-US" sz="7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44" marR="4044" marT="404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en-US" sz="7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44" marR="4044" marT="404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 u="none" strike="noStrike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   66.93 </a:t>
                      </a:r>
                      <a:endParaRPr lang="en-US" sz="700" b="0" i="0" u="none" strike="noStrike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44" marR="4044" marT="40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LARGE I/O MBPS(READ 0% / WRITE 100%)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44" marR="4044" marT="40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solidFill>
                            <a:srgbClr val="C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       2,551 </a:t>
                      </a:r>
                      <a:endParaRPr lang="en-US" sz="700" b="0" i="0" u="none" strike="noStrike">
                        <a:solidFill>
                          <a:srgbClr val="C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44" marR="4044" marT="404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 u="none" strike="noStrike" dirty="0">
                          <a:solidFill>
                            <a:srgbClr val="C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 </a:t>
                      </a:r>
                      <a:endParaRPr lang="en-US" sz="700" b="0" i="0" u="none" strike="noStrike" dirty="0">
                        <a:solidFill>
                          <a:srgbClr val="C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44" marR="4044" marT="404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 u="none" strike="noStrike">
                          <a:solidFill>
                            <a:srgbClr val="C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   58.66 </a:t>
                      </a:r>
                      <a:endParaRPr lang="en-US" sz="700" b="0" i="0" u="none" strike="noStrike">
                        <a:solidFill>
                          <a:srgbClr val="C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44" marR="4044" marT="404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 b="1" u="none" strike="noStrike">
                          <a:solidFill>
                            <a:srgbClr val="C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114.96%</a:t>
                      </a:r>
                      <a:endParaRPr lang="en-US" sz="700" b="1" i="0" u="none" strike="noStrike">
                        <a:solidFill>
                          <a:srgbClr val="C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44" marR="4044" marT="4044" marB="0" anchor="ctr"/>
                </a:tc>
                <a:extLst>
                  <a:ext uri="{0D108BD9-81ED-4DB2-BD59-A6C34878D82A}">
                    <a16:rowId xmlns:a16="http://schemas.microsoft.com/office/drawing/2014/main" val="1923769558"/>
                  </a:ext>
                </a:extLst>
              </a:tr>
              <a:tr h="1702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SEQUENTAIL WRITE(READ 0% / WRITE 100%)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44" marR="4044" marT="40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    162,934 </a:t>
                      </a:r>
                      <a:endParaRPr lang="en-US" sz="7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44" marR="4044" marT="404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en-US" sz="7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44" marR="4044" marT="404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     0.91 </a:t>
                      </a:r>
                      <a:endParaRPr lang="en-US" sz="7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44" marR="4044" marT="40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SEQUENTAIL WRITE(READ 0% / WRITE 100%)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44" marR="4044" marT="40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solidFill>
                            <a:srgbClr val="C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    151,877 </a:t>
                      </a:r>
                      <a:endParaRPr lang="en-US" sz="700" b="0" i="0" u="none" strike="noStrike" dirty="0">
                        <a:solidFill>
                          <a:srgbClr val="C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44" marR="4044" marT="404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 u="none" strike="noStrike">
                          <a:solidFill>
                            <a:srgbClr val="C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-</a:t>
                      </a:r>
                      <a:endParaRPr lang="en-US" sz="700" b="0" i="0" u="none" strike="noStrike">
                        <a:solidFill>
                          <a:srgbClr val="C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44" marR="4044" marT="404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 u="none" strike="noStrike" dirty="0">
                          <a:solidFill>
                            <a:srgbClr val="C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     0.98 </a:t>
                      </a:r>
                      <a:endParaRPr lang="en-US" sz="700" b="0" i="0" u="none" strike="noStrike" dirty="0">
                        <a:solidFill>
                          <a:srgbClr val="C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44" marR="4044" marT="404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 b="1" u="none" strike="noStrike" dirty="0">
                          <a:solidFill>
                            <a:srgbClr val="C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93.21%</a:t>
                      </a:r>
                      <a:endParaRPr lang="en-US" sz="700" b="1" i="0" u="none" strike="noStrike" dirty="0">
                        <a:solidFill>
                          <a:srgbClr val="C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44" marR="4044" marT="4044" marB="0" anchor="ctr"/>
                </a:tc>
                <a:extLst>
                  <a:ext uri="{0D108BD9-81ED-4DB2-BD59-A6C34878D82A}">
                    <a16:rowId xmlns:a16="http://schemas.microsoft.com/office/drawing/2014/main" val="2927935372"/>
                  </a:ext>
                </a:extLst>
              </a:tr>
            </a:tbl>
          </a:graphicData>
        </a:graphic>
      </p:graphicFrame>
      <p:sp>
        <p:nvSpPr>
          <p:cNvPr id="32" name="TextBox 31">
            <a:extLst>
              <a:ext uri="{FF2B5EF4-FFF2-40B4-BE49-F238E27FC236}">
                <a16:creationId xmlns:a16="http://schemas.microsoft.com/office/drawing/2014/main" id="{31B84D97-1FFE-4A27-A088-F9FFB15E9F2E}"/>
              </a:ext>
            </a:extLst>
          </p:cNvPr>
          <p:cNvSpPr txBox="1"/>
          <p:nvPr/>
        </p:nvSpPr>
        <p:spPr>
          <a:xfrm>
            <a:off x="326525" y="664960"/>
            <a:ext cx="8479435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PowerMAX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8000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성능이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VMAX 450F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보다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IOPS/RT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가 약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30%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이상 좋음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PowerMAX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8000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압축중복제거 적용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비적용 시 성능차이는 약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5-7%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미만으로 크게 차이 없음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10581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-21076" y="802106"/>
            <a:ext cx="9165076" cy="4017544"/>
            <a:chOff x="-21076" y="802106"/>
            <a:chExt cx="9165076" cy="4017544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srgbClr val="A5A5A5">
                  <a:shade val="45000"/>
                  <a:satMod val="135000"/>
                </a:srgb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263" r="-1" b="34149"/>
            <a:stretch/>
          </p:blipFill>
          <p:spPr>
            <a:xfrm flipH="1">
              <a:off x="-21076" y="1166806"/>
              <a:ext cx="9165076" cy="3403601"/>
            </a:xfrm>
            <a:prstGeom prst="rect">
              <a:avLst/>
            </a:prstGeom>
          </p:spPr>
        </p:pic>
        <p:sp>
          <p:nvSpPr>
            <p:cNvPr id="8" name="양쪽 모서리가 둥근 사각형 7"/>
            <p:cNvSpPr/>
            <p:nvPr/>
          </p:nvSpPr>
          <p:spPr>
            <a:xfrm>
              <a:off x="171450" y="802106"/>
              <a:ext cx="8782050" cy="4017544"/>
            </a:xfrm>
            <a:prstGeom prst="round2SameRect">
              <a:avLst>
                <a:gd name="adj1" fmla="val 0"/>
                <a:gd name="adj2" fmla="val 0"/>
              </a:avLst>
            </a:prstGeom>
            <a:gradFill flip="none" rotWithShape="1">
              <a:gsLst>
                <a:gs pos="100000">
                  <a:sysClr val="window" lastClr="FFFFFF">
                    <a:lumMod val="95000"/>
                  </a:sysClr>
                </a:gs>
                <a:gs pos="18000">
                  <a:sysClr val="window" lastClr="FFFFFF"/>
                </a:gs>
              </a:gsLst>
              <a:lin ang="5400000" scaled="1"/>
              <a:tileRect/>
            </a:gradFill>
            <a:ln w="6350" cap="rnd" cmpd="sng" algn="ctr">
              <a:solidFill>
                <a:srgbClr val="0073BC"/>
              </a:solidFill>
              <a:prstDash val="solid"/>
              <a:miter lim="800000"/>
              <a:headEnd type="none" w="lg" len="med"/>
              <a:tailEnd type="none" w="lg" len="med"/>
            </a:ln>
            <a:effectLst>
              <a:outerShdw blurRad="38100" dist="25400" dir="5400000" algn="t" rotWithShape="0">
                <a:prstClr val="black">
                  <a:alpha val="50000"/>
                </a:prstClr>
              </a:outerShdw>
            </a:effectLst>
          </p:spPr>
          <p:txBody>
            <a:bodyPr wrap="none" lIns="0" tIns="0" rIns="0" bIns="0" anchor="ctr"/>
            <a:lstStyle/>
            <a:p>
              <a:pPr marL="0" marR="0" lvl="0" indent="0" algn="ctr" defTabSz="914217" eaLnBrk="1" fontAlgn="base" latinLnBrk="0" hangingPunct="1">
                <a:lnSpc>
                  <a:spcPct val="100000"/>
                </a:lnSpc>
                <a:spcBef>
                  <a:spcPts val="2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700" b="0" i="0" u="none" strike="noStrike" kern="0" cap="none" spc="0" normalizeH="0" baseline="0" noProof="0">
                <a:ln w="0"/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뫼비우스 Bold" panose="02000500000000000000" pitchFamily="2" charset="-127"/>
                <a:ea typeface="뫼비우스 Bold" panose="02000500000000000000" pitchFamily="2" charset="-127"/>
                <a:cs typeface="+mn-cs"/>
              </a:endParaRPr>
            </a:p>
          </p:txBody>
        </p:sp>
      </p:grpSp>
      <p:sp>
        <p:nvSpPr>
          <p:cNvPr id="4" name="제목 3">
            <a:extLst>
              <a:ext uri="{FF2B5EF4-FFF2-40B4-BE49-F238E27FC236}">
                <a16:creationId xmlns:a16="http://schemas.microsoft.com/office/drawing/2014/main" id="{5C250F41-C598-427E-88B6-9CF4A6BAF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Agenda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4CA741DA-264C-4E14-A2A9-C3D138DBDD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78050" y="1403350"/>
            <a:ext cx="5448300" cy="3314700"/>
          </a:xfrm>
        </p:spPr>
        <p:txBody>
          <a:bodyPr/>
          <a:lstStyle/>
          <a:p>
            <a:r>
              <a:rPr 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About KAKAOBANK</a:t>
            </a:r>
          </a:p>
          <a:p>
            <a:r>
              <a:rPr 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KAKAOBANK Timeline with </a:t>
            </a:r>
            <a:r>
              <a:rPr lang="en-US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DellTechnologies</a:t>
            </a:r>
            <a:endParaRPr 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제안 배경 및 전략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en-US" altLang="ko-KR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PowerMAX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PowerMAX</a:t>
            </a:r>
            <a:r>
              <a:rPr 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도입 결과 요약</a:t>
            </a:r>
            <a:endParaRPr 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제안 배경 및 전략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en-US" altLang="ko-KR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PowerMAX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Lock-IN</a:t>
            </a:r>
            <a:endParaRPr 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PowerMAX</a:t>
            </a:r>
            <a:r>
              <a:rPr 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Lock-IN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결과 요약</a:t>
            </a:r>
            <a:endParaRPr 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결론</a:t>
            </a:r>
            <a:endParaRPr 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64562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PAIN POINT –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성능 지연 전후 결과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4F19BF4-6C52-4103-BADA-5C981887BB70}"/>
              </a:ext>
            </a:extLst>
          </p:cNvPr>
          <p:cNvSpPr/>
          <p:nvPr/>
        </p:nvSpPr>
        <p:spPr>
          <a:xfrm>
            <a:off x="286982" y="646664"/>
            <a:ext cx="845696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PowerMAX</a:t>
            </a:r>
            <a:r>
              <a:rPr lang="ko-KR" altLang="en-US" sz="1400" dirty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교체 후 기존 </a:t>
            </a:r>
            <a:r>
              <a:rPr lang="en-US" altLang="ko-KR" sz="1400" dirty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VMAX 450F(45-130ms)</a:t>
            </a:r>
            <a:r>
              <a:rPr lang="ko-KR" altLang="en-US" sz="1400" dirty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에서 </a:t>
            </a:r>
            <a:r>
              <a:rPr lang="en-US" altLang="ko-KR" sz="1400" dirty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PowerMAX8000(20-70ms)</a:t>
            </a:r>
            <a:r>
              <a:rPr lang="ko-KR" altLang="en-US" sz="1400" dirty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으로 성능 개선이 약 </a:t>
            </a:r>
            <a:r>
              <a:rPr lang="en-US" altLang="ko-KR" sz="1400" dirty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50%</a:t>
            </a:r>
            <a:r>
              <a:rPr lang="ko-KR" altLang="en-US" sz="1400" dirty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있었으나</a:t>
            </a:r>
            <a:r>
              <a:rPr lang="en-US" altLang="ko-KR" sz="1400" dirty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dirty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추가적인 성능 개선이 필요한 상황</a:t>
            </a:r>
            <a:r>
              <a:rPr lang="en-US" altLang="ko-KR" sz="1400" dirty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(Core </a:t>
            </a:r>
            <a:r>
              <a:rPr lang="ko-KR" altLang="en-US" sz="1400" dirty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 조정</a:t>
            </a:r>
            <a:r>
              <a:rPr lang="en-US" altLang="ko-KR" sz="1400" dirty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45687A9-49B2-4771-9894-381B368400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612" y="1334592"/>
            <a:ext cx="4372076" cy="338863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58B4976-DD85-46EA-AF76-E3D7A29B65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8622" y="1307872"/>
            <a:ext cx="4430766" cy="3388638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5545CFAC-24F6-4D39-A3FB-CF4B7AC83880}"/>
              </a:ext>
            </a:extLst>
          </p:cNvPr>
          <p:cNvSpPr/>
          <p:nvPr/>
        </p:nvSpPr>
        <p:spPr>
          <a:xfrm>
            <a:off x="118412" y="1309105"/>
            <a:ext cx="8880975" cy="3393981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2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FE0CDA9-2DE6-4462-B5E3-6F0A35F90FC4}"/>
              </a:ext>
            </a:extLst>
          </p:cNvPr>
          <p:cNvSpPr txBox="1"/>
          <p:nvPr/>
        </p:nvSpPr>
        <p:spPr>
          <a:xfrm>
            <a:off x="1543050" y="1397973"/>
            <a:ext cx="1321689" cy="246221"/>
          </a:xfrm>
          <a:prstGeom prst="rect">
            <a:avLst/>
          </a:prstGeom>
          <a:solidFill>
            <a:schemeClr val="tx2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dirty="0"/>
              <a:t>VMAX 450F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ABAF99-48CF-419E-8D73-691B13977466}"/>
              </a:ext>
            </a:extLst>
          </p:cNvPr>
          <p:cNvSpPr txBox="1"/>
          <p:nvPr/>
        </p:nvSpPr>
        <p:spPr>
          <a:xfrm>
            <a:off x="6123160" y="1404551"/>
            <a:ext cx="1321689" cy="246221"/>
          </a:xfrm>
          <a:prstGeom prst="rect">
            <a:avLst/>
          </a:prstGeom>
          <a:solidFill>
            <a:schemeClr val="tx2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dirty="0"/>
              <a:t>PMAX 8000</a:t>
            </a:r>
          </a:p>
        </p:txBody>
      </p:sp>
      <p:sp>
        <p:nvSpPr>
          <p:cNvPr id="10" name="자유형: 도형 9">
            <a:extLst>
              <a:ext uri="{FF2B5EF4-FFF2-40B4-BE49-F238E27FC236}">
                <a16:creationId xmlns:a16="http://schemas.microsoft.com/office/drawing/2014/main" id="{E4EA2D1D-EB3D-4DE6-B62D-1A5F4582E4CD}"/>
              </a:ext>
            </a:extLst>
          </p:cNvPr>
          <p:cNvSpPr/>
          <p:nvPr/>
        </p:nvSpPr>
        <p:spPr>
          <a:xfrm>
            <a:off x="4576853" y="1302527"/>
            <a:ext cx="45719" cy="3420777"/>
          </a:xfrm>
          <a:custGeom>
            <a:avLst/>
            <a:gdLst>
              <a:gd name="connsiteX0" fmla="*/ 0 w 0"/>
              <a:gd name="connsiteY0" fmla="*/ 0 h 2868190"/>
              <a:gd name="connsiteX1" fmla="*/ 0 w 0"/>
              <a:gd name="connsiteY1" fmla="*/ 2868190 h 2868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2868190">
                <a:moveTo>
                  <a:pt x="0" y="0"/>
                </a:moveTo>
                <a:lnTo>
                  <a:pt x="0" y="2868190"/>
                </a:lnTo>
              </a:path>
            </a:pathLst>
          </a:custGeom>
          <a:noFill/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63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PAIN POINT – Core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수 조정후 성능 개선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4F19BF4-6C52-4103-BADA-5C981887BB70}"/>
              </a:ext>
            </a:extLst>
          </p:cNvPr>
          <p:cNvSpPr/>
          <p:nvPr/>
        </p:nvSpPr>
        <p:spPr>
          <a:xfrm>
            <a:off x="286982" y="646664"/>
            <a:ext cx="845696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PowerMAX</a:t>
            </a:r>
            <a:r>
              <a:rPr lang="en-US" sz="1400" dirty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Core </a:t>
            </a:r>
            <a:r>
              <a:rPr lang="ko-KR" altLang="en-US" sz="1400" dirty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 조정후 </a:t>
            </a:r>
            <a:r>
              <a:rPr lang="en-US" altLang="ko-KR" sz="1400" dirty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Write response time</a:t>
            </a:r>
            <a:r>
              <a:rPr lang="ko-KR" altLang="en-US" sz="1400" dirty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은 최대 </a:t>
            </a:r>
            <a:r>
              <a:rPr lang="en-US" altLang="ko-KR" sz="1400" dirty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4ms </a:t>
            </a:r>
            <a:r>
              <a:rPr lang="ko-KR" altLang="en-US" sz="1400" dirty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으로 </a:t>
            </a:r>
            <a:r>
              <a:rPr lang="en-US" altLang="ko-KR" sz="1400" dirty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RT </a:t>
            </a:r>
            <a:r>
              <a:rPr lang="ko-KR" altLang="en-US" sz="1400" dirty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시간 개선됨을 확인 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771D6E4-C6E2-4B70-BF2C-F5C595C349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825" y="1828801"/>
            <a:ext cx="4249738" cy="291176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A0EFB65-5997-48FA-A7B6-CFDC19308A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3438" y="1828799"/>
            <a:ext cx="4249736" cy="291176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6F52168-5CCB-4E19-99BE-FED1B9E0212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6650"/>
          <a:stretch/>
        </p:blipFill>
        <p:spPr>
          <a:xfrm>
            <a:off x="7315199" y="940061"/>
            <a:ext cx="1684187" cy="878241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6FBD52AD-D1FD-41F5-8DEE-05E963B8B32E}"/>
              </a:ext>
            </a:extLst>
          </p:cNvPr>
          <p:cNvSpPr/>
          <p:nvPr/>
        </p:nvSpPr>
        <p:spPr>
          <a:xfrm>
            <a:off x="118412" y="1862948"/>
            <a:ext cx="8880975" cy="2877614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2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E280C442-5583-40FC-A717-B239E2C0245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56650"/>
          <a:stretch/>
        </p:blipFill>
        <p:spPr>
          <a:xfrm>
            <a:off x="5576440" y="935442"/>
            <a:ext cx="1684187" cy="87824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52DC376-B53A-40EC-836B-34A54A69FABC}"/>
              </a:ext>
            </a:extLst>
          </p:cNvPr>
          <p:cNvSpPr txBox="1"/>
          <p:nvPr/>
        </p:nvSpPr>
        <p:spPr>
          <a:xfrm>
            <a:off x="811049" y="1922346"/>
            <a:ext cx="3129290" cy="246221"/>
          </a:xfrm>
          <a:prstGeom prst="rect">
            <a:avLst/>
          </a:prstGeom>
          <a:solidFill>
            <a:schemeClr val="tx2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dirty="0"/>
              <a:t>PMAX 8000 HOST</a:t>
            </a:r>
            <a:r>
              <a:rPr lang="ko-KR" altLang="en-US" sz="1600" dirty="0"/>
              <a:t> </a:t>
            </a:r>
            <a:r>
              <a:rPr lang="en-US" altLang="ko-KR" sz="1600" dirty="0"/>
              <a:t>IOs/sec</a:t>
            </a:r>
            <a:endParaRPr lang="en-US" sz="1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AB9ABC0-4203-4176-BA48-FAC16708CE89}"/>
              </a:ext>
            </a:extLst>
          </p:cNvPr>
          <p:cNvSpPr txBox="1"/>
          <p:nvPr/>
        </p:nvSpPr>
        <p:spPr>
          <a:xfrm>
            <a:off x="5090055" y="1920212"/>
            <a:ext cx="3356502" cy="246221"/>
          </a:xfrm>
          <a:prstGeom prst="rect">
            <a:avLst/>
          </a:prstGeom>
          <a:solidFill>
            <a:schemeClr val="tx2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dirty="0"/>
              <a:t>PMAX 8000 Write RT(</a:t>
            </a:r>
            <a:r>
              <a:rPr lang="en-US" sz="1600" dirty="0" err="1"/>
              <a:t>ms</a:t>
            </a:r>
            <a:r>
              <a:rPr lang="en-US" sz="1600" dirty="0"/>
              <a:t>)</a:t>
            </a:r>
          </a:p>
        </p:txBody>
      </p:sp>
      <p:sp>
        <p:nvSpPr>
          <p:cNvPr id="4" name="자유형: 도형 3">
            <a:extLst>
              <a:ext uri="{FF2B5EF4-FFF2-40B4-BE49-F238E27FC236}">
                <a16:creationId xmlns:a16="http://schemas.microsoft.com/office/drawing/2014/main" id="{B67BAE90-AA8B-4DA2-97C2-23A720DFCD1C}"/>
              </a:ext>
            </a:extLst>
          </p:cNvPr>
          <p:cNvSpPr/>
          <p:nvPr/>
        </p:nvSpPr>
        <p:spPr>
          <a:xfrm>
            <a:off x="4532529" y="1868270"/>
            <a:ext cx="0" cy="2868190"/>
          </a:xfrm>
          <a:custGeom>
            <a:avLst/>
            <a:gdLst>
              <a:gd name="connsiteX0" fmla="*/ 0 w 0"/>
              <a:gd name="connsiteY0" fmla="*/ 0 h 2868190"/>
              <a:gd name="connsiteX1" fmla="*/ 0 w 0"/>
              <a:gd name="connsiteY1" fmla="*/ 2868190 h 2868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2868190">
                <a:moveTo>
                  <a:pt x="0" y="0"/>
                </a:moveTo>
                <a:lnTo>
                  <a:pt x="0" y="2868190"/>
                </a:lnTo>
              </a:path>
            </a:pathLst>
          </a:custGeom>
          <a:noFill/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6143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구성안 성능 비교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증설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vs CG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33" name="Group 90">
            <a:extLst>
              <a:ext uri="{FF2B5EF4-FFF2-40B4-BE49-F238E27FC236}">
                <a16:creationId xmlns:a16="http://schemas.microsoft.com/office/drawing/2014/main" id="{782ED958-3EB2-4A1E-B19D-1DB841819A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0859239"/>
              </p:ext>
            </p:extLst>
          </p:nvPr>
        </p:nvGraphicFramePr>
        <p:xfrm>
          <a:off x="354014" y="853015"/>
          <a:ext cx="8479434" cy="2893160"/>
        </p:xfrm>
        <a:graphic>
          <a:graphicData uri="http://schemas.openxmlformats.org/drawingml/2006/table">
            <a:tbl>
              <a:tblPr/>
              <a:tblGrid>
                <a:gridCol w="6781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806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16150">
                  <a:extLst>
                    <a:ext uri="{9D8B030D-6E8A-4147-A177-3AD203B41FA5}">
                      <a16:colId xmlns:a16="http://schemas.microsoft.com/office/drawing/2014/main" val="4181255224"/>
                    </a:ext>
                  </a:extLst>
                </a:gridCol>
                <a:gridCol w="70858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20169">
                  <a:extLst>
                    <a:ext uri="{9D8B030D-6E8A-4147-A177-3AD203B41FA5}">
                      <a16:colId xmlns:a16="http://schemas.microsoft.com/office/drawing/2014/main" val="1457459303"/>
                    </a:ext>
                  </a:extLst>
                </a:gridCol>
                <a:gridCol w="65361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4047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40478">
                  <a:extLst>
                    <a:ext uri="{9D8B030D-6E8A-4147-A177-3AD203B41FA5}">
                      <a16:colId xmlns:a16="http://schemas.microsoft.com/office/drawing/2014/main" val="2666738211"/>
                    </a:ext>
                  </a:extLst>
                </a:gridCol>
                <a:gridCol w="440478">
                  <a:extLst>
                    <a:ext uri="{9D8B030D-6E8A-4147-A177-3AD203B41FA5}">
                      <a16:colId xmlns:a16="http://schemas.microsoft.com/office/drawing/2014/main" val="2666549457"/>
                    </a:ext>
                  </a:extLst>
                </a:gridCol>
                <a:gridCol w="146160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39047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204119">
                <a:tc rowSpan="2"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C95DD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구분</a:t>
                      </a:r>
                    </a:p>
                  </a:txBody>
                  <a:tcPr marL="36007" marR="36007" marT="27002" marB="2700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3CEEB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IOPS</a:t>
                      </a:r>
                    </a:p>
                  </a:txBody>
                  <a:tcPr marL="36007" marR="36007" marT="27002" marB="2700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3CEEB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7" marR="36007" marT="27002" marB="2700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3CEEB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Capacity</a:t>
                      </a:r>
                    </a:p>
                  </a:txBody>
                  <a:tcPr marL="36007" marR="36007" marT="27002" marB="2700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3CEEB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C95DD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UTIL</a:t>
                      </a:r>
                    </a:p>
                  </a:txBody>
                  <a:tcPr marL="36007" marR="36007" marT="27002" marB="2700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3CEEB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C95DD"/>
                        </a:buClr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7" marR="36007" marT="27002" marB="2700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3CEEB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C95DD"/>
                        </a:buClr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7" marR="36007" marT="27002" marB="2700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3CEEB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HW </a:t>
                      </a: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구성 비교</a:t>
                      </a:r>
                      <a:endParaRPr kumimoji="0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7" marR="36007" marT="27002" marB="2700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3CEEB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C95DD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기타</a:t>
                      </a:r>
                      <a:endParaRPr kumimoji="0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7" marR="36007" marT="27002" marB="2700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3CE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4119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Avg/Peak</a:t>
                      </a:r>
                    </a:p>
                  </a:txBody>
                  <a:tcPr marL="36007" marR="36007" marT="27002" marB="2700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3CE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MAX</a:t>
                      </a:r>
                    </a:p>
                  </a:txBody>
                  <a:tcPr marL="36007" marR="36007" marT="27002" marB="2700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3CEEB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C95DD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Port</a:t>
                      </a:r>
                    </a:p>
                  </a:txBody>
                  <a:tcPr marL="36007" marR="36007" marT="27002" marB="2700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3CE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C95DD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Disk</a:t>
                      </a:r>
                    </a:p>
                  </a:txBody>
                  <a:tcPr marL="36007" marR="36007" marT="27002" marB="2700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3CE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C95DD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Cache</a:t>
                      </a:r>
                    </a:p>
                  </a:txBody>
                  <a:tcPr marL="36007" marR="36007" marT="27002" marB="2700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3CEEB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504569"/>
                  </a:ext>
                </a:extLst>
              </a:tr>
              <a:tr h="204458"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C95DD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AS IS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7" marR="36007" marT="27002" marB="2700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C95DD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MAIN</a:t>
                      </a:r>
                    </a:p>
                  </a:txBody>
                  <a:tcPr marL="36007" marR="36007" marT="27002" marB="2700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C95DD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PMAX 1 </a:t>
                      </a:r>
                      <a:r>
                        <a:rPr kumimoji="0" lang="en-US" altLang="ko-KR" sz="1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Eng</a:t>
                      </a:r>
                      <a:endParaRPr kumimoji="0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7" marR="36007" marT="27002" marB="2700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1072866" rtl="0" eaLnBrk="1" fontAlgn="base" latinLnBrk="0" hangingPunct="1">
                        <a:lnSpc>
                          <a:spcPct val="100000"/>
                        </a:lnSpc>
                        <a:spcBef>
                          <a:spcPts val="24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31K/38K</a:t>
                      </a:r>
                    </a:p>
                  </a:txBody>
                  <a:tcPr marL="36202" marR="36202" marT="27148" marB="271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072866" rtl="0" eaLnBrk="1" fontAlgn="base" latinLnBrk="0" hangingPunct="1">
                        <a:lnSpc>
                          <a:spcPct val="100000"/>
                        </a:lnSpc>
                        <a:spcBef>
                          <a:spcPts val="24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170K</a:t>
                      </a:r>
                    </a:p>
                  </a:txBody>
                  <a:tcPr marL="36202" marR="36202" marT="27148" marB="271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 latinLnBrk="0">
                        <a:spcBef>
                          <a:spcPts val="24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47TB</a:t>
                      </a:r>
                      <a:endParaRPr lang="ko-KR" sz="1000" b="1" kern="1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/>
                      </a:endParaRPr>
                    </a:p>
                  </a:txBody>
                  <a:tcPr marL="36202" marR="36202" marT="27148" marB="271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16%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202" marR="36202" marT="27148" marB="271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 latinLnBrk="0">
                        <a:spcBef>
                          <a:spcPts val="24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1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4%</a:t>
                      </a:r>
                      <a:endParaRPr lang="ko-KR" sz="1000" b="1" kern="1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</a:txBody>
                  <a:tcPr marL="36202" marR="36202" marT="27148" marB="271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 latinLnBrk="0">
                        <a:spcBef>
                          <a:spcPts val="24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1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72%</a:t>
                      </a:r>
                      <a:endParaRPr lang="ko-KR" sz="1000" b="1" kern="1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</a:txBody>
                  <a:tcPr marL="36202" marR="36202" marT="27148" marB="271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 latinLnBrk="0">
                        <a:spcBef>
                          <a:spcPts val="24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1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-</a:t>
                      </a:r>
                      <a:endParaRPr lang="ko-KR" sz="1000" b="1" kern="1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</a:txBody>
                  <a:tcPr marL="36202" marR="36202" marT="27148" marB="271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 latinLnBrk="0">
                        <a:spcBef>
                          <a:spcPts val="24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1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-</a:t>
                      </a:r>
                      <a:endParaRPr lang="ko-KR" sz="1000" b="1" kern="1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</a:txBody>
                  <a:tcPr marL="36202" marR="36202" marT="27148" marB="271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8790554"/>
                  </a:ext>
                </a:extLst>
              </a:tr>
              <a:tr h="204458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C95DD"/>
                        </a:buClr>
                        <a:buSzTx/>
                        <a:buFont typeface="Arial" charset="0"/>
                        <a:buNone/>
                        <a:tabLst/>
                      </a:pP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7" marR="36007" marT="27002" marB="2700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C95DD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InHouse</a:t>
                      </a:r>
                      <a:endParaRPr kumimoji="0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7" marR="36007" marT="27002" marB="2700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C95DD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VMAX450F 2 </a:t>
                      </a:r>
                      <a:r>
                        <a:rPr kumimoji="0" lang="en-US" altLang="ko-KR" sz="1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Eng</a:t>
                      </a:r>
                      <a:endParaRPr kumimoji="0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7" marR="36007" marT="27002" marB="2700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1072866" rtl="0" eaLnBrk="1" fontAlgn="base" latinLnBrk="0" hangingPunct="1">
                        <a:lnSpc>
                          <a:spcPct val="100000"/>
                        </a:lnSpc>
                        <a:spcBef>
                          <a:spcPts val="24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22K/25K</a:t>
                      </a:r>
                    </a:p>
                  </a:txBody>
                  <a:tcPr marL="36202" marR="36202" marT="27148" marB="271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072866" rtl="0" eaLnBrk="1" fontAlgn="base" latinLnBrk="0" hangingPunct="1">
                        <a:lnSpc>
                          <a:spcPct val="100000"/>
                        </a:lnSpc>
                        <a:spcBef>
                          <a:spcPts val="24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40K</a:t>
                      </a:r>
                    </a:p>
                  </a:txBody>
                  <a:tcPr marL="36202" marR="36202" marT="27148" marB="271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 latinLnBrk="0">
                        <a:spcBef>
                          <a:spcPts val="24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155TB</a:t>
                      </a:r>
                      <a:endParaRPr lang="ko-KR" sz="1000" b="1" kern="1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/>
                      </a:endParaRPr>
                    </a:p>
                  </a:txBody>
                  <a:tcPr marL="36202" marR="36202" marT="27148" marB="271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10%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202" marR="36202" marT="27148" marB="271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 latinLnBrk="0">
                        <a:spcBef>
                          <a:spcPts val="24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1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3%</a:t>
                      </a:r>
                      <a:endParaRPr lang="ko-KR" sz="1000" b="1" kern="1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</a:txBody>
                  <a:tcPr marL="36202" marR="36202" marT="27148" marB="271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 latinLnBrk="0">
                        <a:spcBef>
                          <a:spcPts val="24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1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54%</a:t>
                      </a:r>
                      <a:endParaRPr lang="ko-KR" sz="1000" b="1" kern="1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</a:txBody>
                  <a:tcPr marL="36202" marR="36202" marT="27148" marB="271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 latinLnBrk="0">
                        <a:spcBef>
                          <a:spcPts val="24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1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-</a:t>
                      </a:r>
                      <a:endParaRPr lang="ko-KR" sz="1000" b="1" kern="1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</a:txBody>
                  <a:tcPr marL="36202" marR="36202" marT="27148" marB="271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 latinLnBrk="0">
                        <a:spcBef>
                          <a:spcPts val="24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1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-</a:t>
                      </a:r>
                      <a:endParaRPr lang="ko-KR" sz="1000" b="1" kern="1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</a:txBody>
                  <a:tcPr marL="36202" marR="36202" marT="27148" marB="271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9788561"/>
                  </a:ext>
                </a:extLst>
              </a:tr>
              <a:tr h="204458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C95DD"/>
                        </a:buClr>
                        <a:buSzTx/>
                        <a:buFont typeface="Arial" charset="0"/>
                        <a:buNone/>
                        <a:tabLst/>
                      </a:pPr>
                      <a:endParaRPr kumimoji="0" lang="ko-KR" alt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7" marR="36007" marT="27002" marB="2700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C95DD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DR</a:t>
                      </a:r>
                    </a:p>
                  </a:txBody>
                  <a:tcPr marL="36007" marR="36007" marT="27002" marB="2700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C95DD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PMAX 1 </a:t>
                      </a:r>
                      <a:r>
                        <a:rPr kumimoji="0" lang="en-US" altLang="ko-KR" sz="1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Eng</a:t>
                      </a:r>
                      <a:endParaRPr kumimoji="0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7" marR="36007" marT="27002" marB="2700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1072866" rtl="0" eaLnBrk="1" fontAlgn="base" latinLnBrk="0" hangingPunct="1">
                        <a:lnSpc>
                          <a:spcPct val="100000"/>
                        </a:lnSpc>
                        <a:spcBef>
                          <a:spcPts val="24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8K/8.2K</a:t>
                      </a:r>
                    </a:p>
                  </a:txBody>
                  <a:tcPr marL="36202" marR="36202" marT="27148" marB="271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072866" rtl="0" eaLnBrk="1" fontAlgn="base" latinLnBrk="0" hangingPunct="1">
                        <a:lnSpc>
                          <a:spcPct val="100000"/>
                        </a:lnSpc>
                        <a:spcBef>
                          <a:spcPts val="24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21K</a:t>
                      </a:r>
                    </a:p>
                  </a:txBody>
                  <a:tcPr marL="36202" marR="36202" marT="27148" marB="271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 latinLnBrk="0">
                        <a:spcBef>
                          <a:spcPts val="24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47TB</a:t>
                      </a:r>
                      <a:endParaRPr lang="ko-KR" sz="1000" b="1" kern="1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/>
                      </a:endParaRPr>
                    </a:p>
                  </a:txBody>
                  <a:tcPr marL="36202" marR="36202" marT="27148" marB="271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12%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202" marR="36202" marT="27148" marB="271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 latinLnBrk="0">
                        <a:spcBef>
                          <a:spcPts val="24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1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12%</a:t>
                      </a:r>
                      <a:endParaRPr lang="ko-KR" sz="1000" b="1" kern="1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</a:txBody>
                  <a:tcPr marL="36202" marR="36202" marT="27148" marB="271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 latinLnBrk="0">
                        <a:spcBef>
                          <a:spcPts val="24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1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70%</a:t>
                      </a:r>
                      <a:endParaRPr lang="ko-KR" sz="1000" b="1" kern="1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</a:txBody>
                  <a:tcPr marL="36202" marR="36202" marT="27148" marB="271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 latinLnBrk="0">
                        <a:spcBef>
                          <a:spcPts val="240"/>
                        </a:spcBef>
                        <a:spcAft>
                          <a:spcPts val="0"/>
                        </a:spcAft>
                      </a:pPr>
                      <a:endParaRPr lang="ko-KR" sz="1000" b="1" kern="1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</a:txBody>
                  <a:tcPr marL="36202" marR="36202" marT="27148" marB="271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 latinLnBrk="0">
                        <a:spcBef>
                          <a:spcPts val="240"/>
                        </a:spcBef>
                        <a:spcAft>
                          <a:spcPts val="0"/>
                        </a:spcAft>
                      </a:pPr>
                      <a:endParaRPr lang="ko-KR" sz="1000" b="1" kern="1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</a:txBody>
                  <a:tcPr marL="36202" marR="36202" marT="27148" marB="271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5224143"/>
                  </a:ext>
                </a:extLst>
              </a:tr>
              <a:tr h="204458"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C95DD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안</a:t>
                      </a:r>
                      <a:endParaRPr kumimoji="0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C95DD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증설</a:t>
                      </a: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7" marR="36007" marT="27002" marB="2700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C95DD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E2A1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MAIN</a:t>
                      </a:r>
                    </a:p>
                  </a:txBody>
                  <a:tcPr marL="36007" marR="36007" marT="27002" marB="2700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C95DD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E2A1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PMAX 2 </a:t>
                      </a:r>
                      <a:r>
                        <a:rPr kumimoji="0" lang="en-US" altLang="ko-KR" sz="1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E2A1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Eng</a:t>
                      </a: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E2A1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E2A1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증설</a:t>
                      </a:r>
                      <a:endParaRPr kumimoji="0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E2A1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7" marR="36007" marT="27002" marB="2700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1072866" rtl="0" eaLnBrk="1" fontAlgn="base" latinLnBrk="0" hangingPunct="1">
                        <a:lnSpc>
                          <a:spcPct val="100000"/>
                        </a:lnSpc>
                        <a:spcBef>
                          <a:spcPts val="24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dirty="0">
                          <a:solidFill>
                            <a:srgbClr val="E2A1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</a:p>
                  </a:txBody>
                  <a:tcPr marL="36202" marR="36202" marT="27148" marB="271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072866" rtl="0" eaLnBrk="1" fontAlgn="base" latinLnBrk="0" hangingPunct="1">
                        <a:lnSpc>
                          <a:spcPct val="100000"/>
                        </a:lnSpc>
                        <a:spcBef>
                          <a:spcPts val="24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dirty="0">
                          <a:solidFill>
                            <a:srgbClr val="E2A1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286K</a:t>
                      </a:r>
                    </a:p>
                  </a:txBody>
                  <a:tcPr marL="36202" marR="36202" marT="27148" marB="271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 latinLnBrk="0">
                        <a:spcBef>
                          <a:spcPts val="24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100" dirty="0">
                          <a:solidFill>
                            <a:srgbClr val="E2A1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94TB</a:t>
                      </a:r>
                      <a:endParaRPr lang="ko-KR" sz="1000" b="1" kern="100" dirty="0">
                        <a:solidFill>
                          <a:srgbClr val="E2A1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/>
                      </a:endParaRPr>
                    </a:p>
                  </a:txBody>
                  <a:tcPr marL="36202" marR="36202" marT="27148" marB="271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1" dirty="0">
                          <a:solidFill>
                            <a:srgbClr val="E2A1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16%</a:t>
                      </a:r>
                      <a:endParaRPr lang="ko-KR" altLang="en-US" sz="1000" b="1" dirty="0">
                        <a:solidFill>
                          <a:srgbClr val="E2A1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202" marR="36202" marT="27148" marB="271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 latinLnBrk="0">
                        <a:spcBef>
                          <a:spcPts val="24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100" dirty="0">
                          <a:solidFill>
                            <a:srgbClr val="E2A100"/>
                          </a:solidFill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2%</a:t>
                      </a:r>
                      <a:endParaRPr lang="ko-KR" sz="1000" b="1" kern="100" dirty="0">
                        <a:solidFill>
                          <a:srgbClr val="E2A100"/>
                        </a:solidFill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</a:txBody>
                  <a:tcPr marL="36202" marR="36202" marT="27148" marB="271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 latinLnBrk="0">
                        <a:spcBef>
                          <a:spcPts val="24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100" dirty="0">
                          <a:solidFill>
                            <a:srgbClr val="E2A100"/>
                          </a:solidFill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66%</a:t>
                      </a:r>
                      <a:endParaRPr lang="ko-KR" sz="1000" b="1" kern="100" dirty="0">
                        <a:solidFill>
                          <a:srgbClr val="E2A100"/>
                        </a:solidFill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</a:txBody>
                  <a:tcPr marL="36202" marR="36202" marT="27148" marB="271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 latinLnBrk="0">
                        <a:spcBef>
                          <a:spcPts val="24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100" dirty="0">
                          <a:solidFill>
                            <a:srgbClr val="E2A100"/>
                          </a:solidFill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47TB, 1TB cache </a:t>
                      </a:r>
                      <a:r>
                        <a:rPr lang="ko-KR" altLang="en-US" sz="1000" b="1" kern="100" dirty="0">
                          <a:solidFill>
                            <a:srgbClr val="E2A100"/>
                          </a:solidFill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증설</a:t>
                      </a:r>
                      <a:endParaRPr lang="ko-KR" sz="1000" b="1" kern="100" dirty="0">
                        <a:solidFill>
                          <a:srgbClr val="E2A100"/>
                        </a:solidFill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</a:txBody>
                  <a:tcPr marL="36202" marR="36202" marT="27148" marB="271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 latinLnBrk="0">
                        <a:spcBef>
                          <a:spcPts val="240"/>
                        </a:spcBef>
                        <a:spcAft>
                          <a:spcPts val="0"/>
                        </a:spcAft>
                      </a:pPr>
                      <a:endParaRPr lang="ko-KR" sz="1000" b="1" kern="100" dirty="0">
                        <a:solidFill>
                          <a:srgbClr val="E2A100"/>
                        </a:solidFill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</a:txBody>
                  <a:tcPr marL="36202" marR="36202" marT="27148" marB="271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4458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C95DD"/>
                        </a:buClr>
                        <a:buSzTx/>
                        <a:buFont typeface="Arial" charset="0"/>
                        <a:buNone/>
                        <a:tabLst/>
                      </a:pP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7" marR="36007" marT="27002" marB="2700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C95DD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E2A1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InHouse</a:t>
                      </a:r>
                      <a:endParaRPr kumimoji="0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E2A1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7" marR="36007" marT="27002" marB="2700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C95DD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E2A1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VMAX450F 2 </a:t>
                      </a:r>
                      <a:r>
                        <a:rPr kumimoji="0" lang="en-US" altLang="ko-KR" sz="1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E2A1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Eng</a:t>
                      </a: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E2A1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E2A1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증설</a:t>
                      </a:r>
                      <a:endParaRPr kumimoji="0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E2A1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7" marR="36007" marT="27002" marB="2700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1072866" rtl="0" eaLnBrk="1" fontAlgn="base" latinLnBrk="0" hangingPunct="1">
                        <a:lnSpc>
                          <a:spcPct val="100000"/>
                        </a:lnSpc>
                        <a:spcBef>
                          <a:spcPts val="24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dirty="0">
                          <a:solidFill>
                            <a:srgbClr val="E2A1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</a:p>
                  </a:txBody>
                  <a:tcPr marL="36202" marR="36202" marT="27148" marB="271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072866" rtl="0" eaLnBrk="1" fontAlgn="base" latinLnBrk="0" hangingPunct="1">
                        <a:lnSpc>
                          <a:spcPct val="100000"/>
                        </a:lnSpc>
                        <a:spcBef>
                          <a:spcPts val="24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dirty="0">
                          <a:solidFill>
                            <a:srgbClr val="E2A1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45K</a:t>
                      </a:r>
                    </a:p>
                  </a:txBody>
                  <a:tcPr marL="36202" marR="36202" marT="27148" marB="271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 latinLnBrk="0">
                        <a:spcBef>
                          <a:spcPts val="24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100" dirty="0">
                          <a:solidFill>
                            <a:srgbClr val="E2A1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215TB</a:t>
                      </a:r>
                      <a:endParaRPr lang="ko-KR" sz="1000" b="1" kern="100" dirty="0">
                        <a:solidFill>
                          <a:srgbClr val="E2A1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/>
                      </a:endParaRPr>
                    </a:p>
                  </a:txBody>
                  <a:tcPr marL="36202" marR="36202" marT="27148" marB="271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1" dirty="0">
                          <a:solidFill>
                            <a:srgbClr val="E2A1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6%</a:t>
                      </a:r>
                      <a:endParaRPr lang="ko-KR" altLang="en-US" sz="1000" b="1" dirty="0">
                        <a:solidFill>
                          <a:srgbClr val="E2A1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202" marR="36202" marT="27148" marB="271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 latinLnBrk="0">
                        <a:spcBef>
                          <a:spcPts val="24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100" dirty="0">
                          <a:solidFill>
                            <a:srgbClr val="E2A100"/>
                          </a:solidFill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5%</a:t>
                      </a:r>
                      <a:endParaRPr lang="ko-KR" sz="1000" b="1" kern="100" dirty="0">
                        <a:solidFill>
                          <a:srgbClr val="E2A100"/>
                        </a:solidFill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</a:txBody>
                  <a:tcPr marL="36202" marR="36202" marT="27148" marB="271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 latinLnBrk="0">
                        <a:spcBef>
                          <a:spcPts val="24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100" dirty="0">
                          <a:solidFill>
                            <a:srgbClr val="E2A100"/>
                          </a:solidFill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66%</a:t>
                      </a:r>
                      <a:endParaRPr lang="ko-KR" sz="1000" b="1" kern="100" dirty="0">
                        <a:solidFill>
                          <a:srgbClr val="E2A100"/>
                        </a:solidFill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</a:txBody>
                  <a:tcPr marL="36202" marR="36202" marT="27148" marB="271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 latinLnBrk="0">
                        <a:spcBef>
                          <a:spcPts val="24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100" dirty="0">
                          <a:solidFill>
                            <a:srgbClr val="E2A100"/>
                          </a:solidFill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60TB </a:t>
                      </a:r>
                      <a:r>
                        <a:rPr lang="ko-KR" altLang="en-US" sz="1000" b="1" kern="100" dirty="0">
                          <a:solidFill>
                            <a:srgbClr val="E2A100"/>
                          </a:solidFill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증설</a:t>
                      </a:r>
                      <a:endParaRPr lang="ko-KR" sz="1000" b="1" kern="100" dirty="0">
                        <a:solidFill>
                          <a:srgbClr val="E2A100"/>
                        </a:solidFill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</a:txBody>
                  <a:tcPr marL="36202" marR="36202" marT="27148" marB="271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 latinLnBrk="0">
                        <a:spcBef>
                          <a:spcPts val="240"/>
                        </a:spcBef>
                        <a:spcAft>
                          <a:spcPts val="0"/>
                        </a:spcAft>
                      </a:pPr>
                      <a:endParaRPr lang="ko-KR" sz="1000" b="1" kern="100" dirty="0">
                        <a:solidFill>
                          <a:srgbClr val="E2A100"/>
                        </a:solidFill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</a:txBody>
                  <a:tcPr marL="36202" marR="36202" marT="27148" marB="271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2008024"/>
                  </a:ext>
                </a:extLst>
              </a:tr>
              <a:tr h="204458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C95DD"/>
                        </a:buClr>
                        <a:buSzTx/>
                        <a:buFont typeface="Arial" charset="0"/>
                        <a:buNone/>
                        <a:tabLst/>
                      </a:pPr>
                      <a:endParaRPr kumimoji="0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7" marR="36007" marT="27002" marB="2700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C95DD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E2A1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DR</a:t>
                      </a:r>
                    </a:p>
                  </a:txBody>
                  <a:tcPr marL="36007" marR="36007" marT="27002" marB="2700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C95DD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E2A1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PMAX 2 </a:t>
                      </a:r>
                      <a:r>
                        <a:rPr kumimoji="0" lang="en-US" altLang="ko-KR" sz="1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E2A1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Eng</a:t>
                      </a: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E2A1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E2A1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증설</a:t>
                      </a:r>
                      <a:endParaRPr kumimoji="0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E2A1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7" marR="36007" marT="27002" marB="2700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1072866" rtl="0" eaLnBrk="1" fontAlgn="base" latinLnBrk="0" hangingPunct="1">
                        <a:lnSpc>
                          <a:spcPct val="100000"/>
                        </a:lnSpc>
                        <a:spcBef>
                          <a:spcPts val="24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dirty="0">
                          <a:solidFill>
                            <a:srgbClr val="E2A1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</a:p>
                  </a:txBody>
                  <a:tcPr marL="36202" marR="36202" marT="27148" marB="271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072866" rtl="0" eaLnBrk="1" fontAlgn="base" latinLnBrk="0" hangingPunct="1">
                        <a:lnSpc>
                          <a:spcPct val="100000"/>
                        </a:lnSpc>
                        <a:spcBef>
                          <a:spcPts val="24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dirty="0">
                          <a:solidFill>
                            <a:srgbClr val="E2A1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41K</a:t>
                      </a:r>
                    </a:p>
                  </a:txBody>
                  <a:tcPr marL="36202" marR="36202" marT="27148" marB="271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 latinLnBrk="0">
                        <a:spcBef>
                          <a:spcPts val="24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100" dirty="0">
                          <a:solidFill>
                            <a:srgbClr val="E2A1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94TB</a:t>
                      </a:r>
                      <a:endParaRPr lang="ko-KR" sz="1000" b="1" kern="100" dirty="0">
                        <a:solidFill>
                          <a:srgbClr val="E2A1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/>
                      </a:endParaRPr>
                    </a:p>
                  </a:txBody>
                  <a:tcPr marL="36202" marR="36202" marT="27148" marB="271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1" dirty="0">
                          <a:solidFill>
                            <a:srgbClr val="E2A1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5%</a:t>
                      </a:r>
                      <a:endParaRPr lang="ko-KR" altLang="en-US" sz="1000" b="1" dirty="0">
                        <a:solidFill>
                          <a:srgbClr val="E2A1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202" marR="36202" marT="27148" marB="271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 latinLnBrk="0">
                        <a:spcBef>
                          <a:spcPts val="24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100" dirty="0">
                          <a:solidFill>
                            <a:srgbClr val="E2A100"/>
                          </a:solidFill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4%</a:t>
                      </a:r>
                      <a:endParaRPr lang="ko-KR" sz="1000" b="1" kern="100" dirty="0">
                        <a:solidFill>
                          <a:srgbClr val="E2A100"/>
                        </a:solidFill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</a:txBody>
                  <a:tcPr marL="36202" marR="36202" marT="27148" marB="271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 latinLnBrk="0">
                        <a:spcBef>
                          <a:spcPts val="24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100" dirty="0">
                          <a:solidFill>
                            <a:srgbClr val="E2A100"/>
                          </a:solidFill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65%</a:t>
                      </a:r>
                      <a:endParaRPr lang="ko-KR" sz="1000" b="1" kern="100" dirty="0">
                        <a:solidFill>
                          <a:srgbClr val="E2A100"/>
                        </a:solidFill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</a:txBody>
                  <a:tcPr marL="36202" marR="36202" marT="27148" marB="271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base" latinLnBrk="0" hangingPunct="1">
                        <a:lnSpc>
                          <a:spcPct val="100000"/>
                        </a:lnSpc>
                        <a:spcBef>
                          <a:spcPts val="24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00" dirty="0">
                          <a:solidFill>
                            <a:srgbClr val="E2A100"/>
                          </a:solidFill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47TB, 1TB cache </a:t>
                      </a:r>
                      <a:r>
                        <a:rPr lang="ko-KR" altLang="en-US" sz="1000" b="1" kern="100" dirty="0">
                          <a:solidFill>
                            <a:srgbClr val="E2A100"/>
                          </a:solidFill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증설</a:t>
                      </a:r>
                      <a:endParaRPr lang="ko-KR" altLang="ko-KR" sz="1000" b="1" kern="100" dirty="0">
                        <a:solidFill>
                          <a:srgbClr val="E2A100"/>
                        </a:solidFill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</a:txBody>
                  <a:tcPr marL="36202" marR="36202" marT="27148" marB="271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 latinLnBrk="0">
                        <a:spcBef>
                          <a:spcPts val="240"/>
                        </a:spcBef>
                        <a:spcAft>
                          <a:spcPts val="0"/>
                        </a:spcAft>
                      </a:pPr>
                      <a:endParaRPr lang="ko-KR" sz="1000" b="1" kern="100" dirty="0">
                        <a:solidFill>
                          <a:srgbClr val="E2A100"/>
                        </a:solidFill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</a:txBody>
                  <a:tcPr marL="36202" marR="36202" marT="27148" marB="271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4887291"/>
                  </a:ext>
                </a:extLst>
              </a:tr>
              <a:tr h="204458">
                <a:tc rowSpan="6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C95DD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안</a:t>
                      </a:r>
                      <a:endParaRPr kumimoji="0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C95DD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(CG)</a:t>
                      </a:r>
                    </a:p>
                  </a:txBody>
                  <a:tcPr marL="36007" marR="36007" marT="27002" marB="2700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C95DD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MAIN</a:t>
                      </a:r>
                    </a:p>
                  </a:txBody>
                  <a:tcPr marL="36007" marR="36007" marT="27002" marB="2700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C95DD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PMAX 1 </a:t>
                      </a:r>
                      <a:r>
                        <a:rPr kumimoji="0" lang="en-US" altLang="ko-KR" sz="1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Eng</a:t>
                      </a: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*2ea CG</a:t>
                      </a:r>
                    </a:p>
                  </a:txBody>
                  <a:tcPr marL="36007" marR="36007" marT="27002" marB="2700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 latinLnBrk="0">
                        <a:spcBef>
                          <a:spcPts val="240"/>
                        </a:spcBef>
                        <a:spcAft>
                          <a:spcPts val="0"/>
                        </a:spcAft>
                      </a:pPr>
                      <a:r>
                        <a:rPr kumimoji="0" lang="en-US" altLang="ko-KR" sz="1000" b="1" kern="1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-</a:t>
                      </a:r>
                      <a:endParaRPr lang="en-US" altLang="ko-KR" sz="1000" b="1" kern="100" dirty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/>
                      </a:endParaRPr>
                    </a:p>
                  </a:txBody>
                  <a:tcPr marL="36202" marR="36202" marT="27148" marB="271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 latinLnBrk="0">
                        <a:spcBef>
                          <a:spcPts val="24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1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170K</a:t>
                      </a:r>
                    </a:p>
                  </a:txBody>
                  <a:tcPr marL="36202" marR="36202" marT="27148" marB="271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 latinLnBrk="0">
                        <a:spcBef>
                          <a:spcPts val="24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1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47TB</a:t>
                      </a:r>
                      <a:endParaRPr lang="ko-KR" sz="1000" b="1" kern="100" dirty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/>
                      </a:endParaRPr>
                    </a:p>
                  </a:txBody>
                  <a:tcPr marL="36202" marR="36202" marT="27148" marB="271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1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16%</a:t>
                      </a:r>
                      <a:endParaRPr lang="ko-KR" altLang="en-US" sz="1000" b="1" dirty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202" marR="36202" marT="27148" marB="271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 latinLnBrk="0">
                        <a:spcBef>
                          <a:spcPts val="24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1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4%</a:t>
                      </a:r>
                      <a:endParaRPr lang="ko-KR" sz="1000" b="1" kern="1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</a:txBody>
                  <a:tcPr marL="36202" marR="36202" marT="27148" marB="271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 latinLnBrk="0">
                        <a:spcBef>
                          <a:spcPts val="24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1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72%</a:t>
                      </a:r>
                      <a:endParaRPr lang="ko-KR" sz="1000" b="1" kern="1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</a:txBody>
                  <a:tcPr marL="36202" marR="36202" marT="27148" marB="271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base" latinLnBrk="0">
                        <a:spcBef>
                          <a:spcPts val="24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1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신규 </a:t>
                      </a:r>
                      <a:r>
                        <a:rPr lang="en-US" altLang="ko-KR" sz="1000" b="1" kern="1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1box </a:t>
                      </a:r>
                      <a:r>
                        <a:rPr lang="ko-KR" altLang="en-US" sz="1000" b="1" kern="1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추가</a:t>
                      </a:r>
                      <a:endParaRPr lang="ko-KR" sz="1000" b="1" kern="1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</a:txBody>
                  <a:tcPr marL="36202" marR="36202" marT="27148" marB="271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base" latinLnBrk="0">
                        <a:spcBef>
                          <a:spcPts val="24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1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CG</a:t>
                      </a:r>
                      <a:endParaRPr lang="ko-KR" sz="1000" b="1" kern="1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</a:txBody>
                  <a:tcPr marL="36202" marR="36202" marT="27148" marB="271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445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ase" latinLnBrk="0">
                        <a:spcBef>
                          <a:spcPts val="24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1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-</a:t>
                      </a:r>
                    </a:p>
                  </a:txBody>
                  <a:tcPr marL="36202" marR="36202" marT="27148" marB="271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 latinLnBrk="0">
                        <a:spcBef>
                          <a:spcPts val="24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1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170K</a:t>
                      </a:r>
                    </a:p>
                  </a:txBody>
                  <a:tcPr marL="36202" marR="36202" marT="27148" marB="271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base" latinLnBrk="0" hangingPunct="1">
                        <a:lnSpc>
                          <a:spcPct val="100000"/>
                        </a:lnSpc>
                        <a:spcBef>
                          <a:spcPts val="24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47TB</a:t>
                      </a:r>
                      <a:endParaRPr lang="ko-KR" altLang="ko-KR" sz="1000" b="1" kern="100" dirty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/>
                      </a:endParaRPr>
                    </a:p>
                  </a:txBody>
                  <a:tcPr marL="36202" marR="36202" marT="27148" marB="271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1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16%</a:t>
                      </a:r>
                      <a:endParaRPr lang="ko-KR" altLang="en-US" sz="1000" b="1" dirty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202" marR="36202" marT="27148" marB="271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 latinLnBrk="0">
                        <a:spcBef>
                          <a:spcPts val="24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1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4%</a:t>
                      </a:r>
                      <a:endParaRPr lang="ko-KR" sz="1000" b="1" kern="1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</a:txBody>
                  <a:tcPr marL="36202" marR="36202" marT="27148" marB="271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 latinLnBrk="0">
                        <a:spcBef>
                          <a:spcPts val="24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1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72%</a:t>
                      </a:r>
                      <a:endParaRPr lang="ko-KR" sz="1000" b="1" kern="1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</a:txBody>
                  <a:tcPr marL="36202" marR="36202" marT="27148" marB="271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1974182"/>
                  </a:ext>
                </a:extLst>
              </a:tr>
              <a:tr h="204458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C95DD"/>
                        </a:buClr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7" marR="36007" marT="27002" marB="2700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C95DD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InHouse</a:t>
                      </a:r>
                      <a:endParaRPr kumimoji="0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7" marR="36007" marT="27002" marB="2700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C95DD"/>
                        </a:buClr>
                        <a:buSzTx/>
                        <a:buFont typeface="Arial" charset="0"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PMAX 1 </a:t>
                      </a:r>
                      <a:r>
                        <a:rPr kumimoji="0" lang="en-US" altLang="ko-KR" sz="1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Eng</a:t>
                      </a: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*2ea CG</a:t>
                      </a:r>
                    </a:p>
                  </a:txBody>
                  <a:tcPr marL="36007" marR="36007" marT="27002" marB="2700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 latinLnBrk="0">
                        <a:spcBef>
                          <a:spcPts val="24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1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-</a:t>
                      </a:r>
                    </a:p>
                  </a:txBody>
                  <a:tcPr marL="36202" marR="36202" marT="27148" marB="271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 latinLnBrk="0">
                        <a:spcBef>
                          <a:spcPts val="24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1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50K</a:t>
                      </a:r>
                    </a:p>
                  </a:txBody>
                  <a:tcPr marL="36202" marR="36202" marT="27148" marB="271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 latinLnBrk="0">
                        <a:spcBef>
                          <a:spcPts val="24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1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47TB</a:t>
                      </a:r>
                      <a:endParaRPr lang="ko-KR" sz="1000" b="1" kern="100" dirty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/>
                      </a:endParaRPr>
                    </a:p>
                  </a:txBody>
                  <a:tcPr marL="36202" marR="36202" marT="27148" marB="271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1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10%</a:t>
                      </a:r>
                      <a:endParaRPr lang="ko-KR" altLang="en-US" sz="1000" b="1" dirty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202" marR="36202" marT="27148" marB="271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 latinLnBrk="0">
                        <a:spcBef>
                          <a:spcPts val="24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1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8%</a:t>
                      </a:r>
                      <a:endParaRPr lang="ko-KR" sz="1000" b="1" kern="1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</a:txBody>
                  <a:tcPr marL="36202" marR="36202" marT="27148" marB="271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 latinLnBrk="0">
                        <a:spcBef>
                          <a:spcPts val="24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1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75%</a:t>
                      </a:r>
                      <a:endParaRPr lang="ko-KR" sz="1000" b="1" kern="1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</a:txBody>
                  <a:tcPr marL="36202" marR="36202" marT="27148" marB="271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base" latinLnBrk="0">
                        <a:spcBef>
                          <a:spcPts val="24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1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신규 </a:t>
                      </a:r>
                      <a:r>
                        <a:rPr lang="en-US" altLang="ko-KR" sz="1000" b="1" kern="1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1box </a:t>
                      </a:r>
                      <a:r>
                        <a:rPr lang="ko-KR" altLang="en-US" sz="1000" b="1" kern="1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추가</a:t>
                      </a:r>
                      <a:endParaRPr lang="ko-KR" sz="1000" b="1" kern="1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</a:txBody>
                  <a:tcPr marL="36202" marR="36202" marT="27148" marB="271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base" latinLnBrk="0">
                        <a:spcBef>
                          <a:spcPts val="24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1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CG</a:t>
                      </a:r>
                      <a:endParaRPr lang="ko-KR" sz="1000" b="1" kern="1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</a:txBody>
                  <a:tcPr marL="36202" marR="36202" marT="27148" marB="271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1893200"/>
                  </a:ext>
                </a:extLst>
              </a:tr>
              <a:tr h="20445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ase" latinLnBrk="0">
                        <a:spcBef>
                          <a:spcPts val="24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1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-</a:t>
                      </a:r>
                    </a:p>
                  </a:txBody>
                  <a:tcPr marL="36202" marR="36202" marT="27148" marB="271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 latinLnBrk="0">
                        <a:spcBef>
                          <a:spcPts val="24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1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50K</a:t>
                      </a:r>
                    </a:p>
                  </a:txBody>
                  <a:tcPr marL="36202" marR="36202" marT="27148" marB="271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base" latinLnBrk="0" hangingPunct="1">
                        <a:lnSpc>
                          <a:spcPct val="100000"/>
                        </a:lnSpc>
                        <a:spcBef>
                          <a:spcPts val="24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47TB</a:t>
                      </a:r>
                      <a:endParaRPr lang="ko-KR" altLang="ko-KR" sz="1000" b="1" kern="100" dirty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/>
                      </a:endParaRPr>
                    </a:p>
                  </a:txBody>
                  <a:tcPr marL="36202" marR="36202" marT="27148" marB="271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1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10%</a:t>
                      </a:r>
                      <a:endParaRPr lang="ko-KR" altLang="en-US" sz="1000" b="1" dirty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202" marR="36202" marT="27148" marB="271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 latinLnBrk="0">
                        <a:spcBef>
                          <a:spcPts val="24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1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8%</a:t>
                      </a:r>
                      <a:endParaRPr lang="ko-KR" sz="1000" b="1" kern="1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</a:txBody>
                  <a:tcPr marL="36202" marR="36202" marT="27148" marB="271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 latinLnBrk="0">
                        <a:spcBef>
                          <a:spcPts val="24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1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75%</a:t>
                      </a:r>
                      <a:endParaRPr lang="ko-KR" sz="1000" b="1" kern="1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</a:txBody>
                  <a:tcPr marL="36202" marR="36202" marT="27148" marB="271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3604058"/>
                  </a:ext>
                </a:extLst>
              </a:tr>
              <a:tr h="204458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C95DD"/>
                        </a:buClr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7" marR="36007" marT="27002" marB="2700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C95DD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DR</a:t>
                      </a:r>
                    </a:p>
                  </a:txBody>
                  <a:tcPr marL="36007" marR="36007" marT="27002" marB="2700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C95DD"/>
                        </a:buClr>
                        <a:buSzTx/>
                        <a:buFont typeface="Arial" charset="0"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PMAX 1 </a:t>
                      </a:r>
                      <a:r>
                        <a:rPr kumimoji="0" lang="en-US" altLang="ko-KR" sz="1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Eng</a:t>
                      </a: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*2ea CG</a:t>
                      </a:r>
                    </a:p>
                  </a:txBody>
                  <a:tcPr marL="36007" marR="36007" marT="27002" marB="2700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 latinLnBrk="0">
                        <a:spcBef>
                          <a:spcPts val="240"/>
                        </a:spcBef>
                        <a:spcAft>
                          <a:spcPts val="0"/>
                        </a:spcAft>
                      </a:pPr>
                      <a:endParaRPr lang="en-US" altLang="ko-KR" sz="1000" b="1" kern="100" dirty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/>
                      </a:endParaRPr>
                    </a:p>
                  </a:txBody>
                  <a:tcPr marL="36202" marR="36202" marT="27148" marB="271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 latinLnBrk="0">
                        <a:spcBef>
                          <a:spcPts val="24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1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21K</a:t>
                      </a:r>
                    </a:p>
                  </a:txBody>
                  <a:tcPr marL="36202" marR="36202" marT="27148" marB="271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base" latinLnBrk="0" hangingPunct="1">
                        <a:lnSpc>
                          <a:spcPct val="100000"/>
                        </a:lnSpc>
                        <a:spcBef>
                          <a:spcPts val="24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47TB</a:t>
                      </a:r>
                      <a:endParaRPr lang="ko-KR" altLang="ko-KR" sz="1000" b="1" kern="100" dirty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/>
                      </a:endParaRPr>
                    </a:p>
                  </a:txBody>
                  <a:tcPr marL="36202" marR="36202" marT="27148" marB="271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1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12%</a:t>
                      </a:r>
                      <a:endParaRPr lang="ko-KR" altLang="en-US" sz="1000" b="1" dirty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202" marR="36202" marT="27148" marB="271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 latinLnBrk="0">
                        <a:spcBef>
                          <a:spcPts val="24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1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12%</a:t>
                      </a:r>
                      <a:endParaRPr lang="ko-KR" sz="1000" b="1" kern="1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</a:txBody>
                  <a:tcPr marL="36202" marR="36202" marT="27148" marB="271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 latinLnBrk="0">
                        <a:spcBef>
                          <a:spcPts val="24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1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70%</a:t>
                      </a:r>
                      <a:endParaRPr lang="ko-KR" sz="1000" b="1" kern="1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</a:txBody>
                  <a:tcPr marL="36202" marR="36202" marT="27148" marB="271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base" latinLnBrk="0">
                        <a:spcBef>
                          <a:spcPts val="24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1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신규 </a:t>
                      </a:r>
                      <a:r>
                        <a:rPr lang="en-US" altLang="ko-KR" sz="1000" b="1" kern="1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1box </a:t>
                      </a:r>
                      <a:r>
                        <a:rPr lang="ko-KR" altLang="en-US" sz="1000" b="1" kern="10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추가</a:t>
                      </a:r>
                      <a:endParaRPr lang="ko-KR" sz="1000" b="1" kern="1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</a:txBody>
                  <a:tcPr marL="36202" marR="36202" marT="27148" marB="271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base" latinLnBrk="0">
                        <a:spcBef>
                          <a:spcPts val="24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1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CG</a:t>
                      </a:r>
                      <a:endParaRPr lang="ko-KR" sz="1000" b="1" kern="1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</a:txBody>
                  <a:tcPr marL="36202" marR="36202" marT="27148" marB="271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5551101"/>
                  </a:ext>
                </a:extLst>
              </a:tr>
              <a:tr h="204458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C95DD"/>
                        </a:buClr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7" marR="36007" marT="27002" marB="2700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C95DD"/>
                        </a:buClr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7" marR="36007" marT="27002" marB="2700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C95DD"/>
                        </a:buClr>
                        <a:buSzTx/>
                        <a:buFont typeface="Arial" charset="0"/>
                        <a:buNone/>
                        <a:tabLst/>
                        <a:defRPr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7" marR="36007" marT="27002" marB="2700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 latinLnBrk="0">
                        <a:spcBef>
                          <a:spcPts val="240"/>
                        </a:spcBef>
                        <a:spcAft>
                          <a:spcPts val="0"/>
                        </a:spcAft>
                      </a:pPr>
                      <a:endParaRPr lang="en-US" altLang="ko-KR" sz="1000" b="1" kern="100" dirty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/>
                      </a:endParaRPr>
                    </a:p>
                  </a:txBody>
                  <a:tcPr marL="36202" marR="36202" marT="27148" marB="271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 latinLnBrk="0">
                        <a:spcBef>
                          <a:spcPts val="24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1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21K</a:t>
                      </a:r>
                    </a:p>
                  </a:txBody>
                  <a:tcPr marL="36202" marR="36202" marT="27148" marB="271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base" latinLnBrk="0" hangingPunct="1">
                        <a:lnSpc>
                          <a:spcPct val="100000"/>
                        </a:lnSpc>
                        <a:spcBef>
                          <a:spcPts val="24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47TB</a:t>
                      </a:r>
                      <a:endParaRPr lang="ko-KR" altLang="ko-KR" sz="1000" b="1" kern="100" dirty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/>
                      </a:endParaRPr>
                    </a:p>
                  </a:txBody>
                  <a:tcPr marL="36202" marR="36202" marT="27148" marB="271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1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12%</a:t>
                      </a:r>
                      <a:endParaRPr lang="ko-KR" altLang="en-US" sz="1000" b="1" dirty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202" marR="36202" marT="27148" marB="271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 latinLnBrk="0">
                        <a:spcBef>
                          <a:spcPts val="24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1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12%</a:t>
                      </a:r>
                      <a:endParaRPr lang="ko-KR" sz="1000" b="1" kern="1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</a:txBody>
                  <a:tcPr marL="36202" marR="36202" marT="27148" marB="271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 latinLnBrk="0">
                        <a:spcBef>
                          <a:spcPts val="24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1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70%</a:t>
                      </a:r>
                      <a:endParaRPr lang="ko-KR" sz="1000" b="1" kern="1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</a:txBody>
                  <a:tcPr marL="36202" marR="36202" marT="27148" marB="271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base" latinLnBrk="0">
                        <a:spcBef>
                          <a:spcPts val="240"/>
                        </a:spcBef>
                        <a:spcAft>
                          <a:spcPts val="0"/>
                        </a:spcAft>
                      </a:pPr>
                      <a:endParaRPr lang="ko-KR" sz="800" b="0" kern="100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</a:txBody>
                  <a:tcPr marL="36202" marR="36202" marT="27148" marB="271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base" latinLnBrk="0">
                        <a:spcBef>
                          <a:spcPts val="240"/>
                        </a:spcBef>
                        <a:spcAft>
                          <a:spcPts val="0"/>
                        </a:spcAft>
                      </a:pPr>
                      <a:endParaRPr lang="ko-KR" sz="800" b="0" kern="100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</a:txBody>
                  <a:tcPr marL="36202" marR="36202" marT="27148" marB="271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783639"/>
                  </a:ext>
                </a:extLst>
              </a:tr>
            </a:tbl>
          </a:graphicData>
        </a:graphic>
      </p:graphicFrame>
      <p:sp>
        <p:nvSpPr>
          <p:cNvPr id="35" name="TextBox 34">
            <a:extLst>
              <a:ext uri="{FF2B5EF4-FFF2-40B4-BE49-F238E27FC236}">
                <a16:creationId xmlns:a16="http://schemas.microsoft.com/office/drawing/2014/main" id="{8B2B52D8-485E-43E6-BE62-0A1F359F918C}"/>
              </a:ext>
            </a:extLst>
          </p:cNvPr>
          <p:cNvSpPr txBox="1"/>
          <p:nvPr/>
        </p:nvSpPr>
        <p:spPr>
          <a:xfrm>
            <a:off x="354013" y="3782653"/>
            <a:ext cx="8479435" cy="10156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성능 비교 요약</a:t>
            </a:r>
            <a:endParaRPr lang="en-US" altLang="ko-KR" sz="11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- AS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IS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구성대비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1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안은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MAIN 60%, INHOUSE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8%, DR 60%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이며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2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안은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MAIN 100%, INHOUSE 120%, DR 100%</a:t>
            </a:r>
          </a:p>
          <a:p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용량 비교 요약</a:t>
            </a:r>
            <a:endParaRPr lang="en-US" altLang="ko-KR" sz="11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용량은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AS IS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구성대비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1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안은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MAIN U94TB(47TB UP), INHOUSE U215TB(60TB UP), DR U94TB(47TB UP)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이며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b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2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안은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MAIN U94TB(47TB UP),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INHOUSE U94TB(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압축중복 제거기능으로 약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U210TB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사용가능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), DR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은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U94TB(47TB UP)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23EA173-7332-46FD-88A3-B3A31C572FC2}"/>
              </a:ext>
            </a:extLst>
          </p:cNvPr>
          <p:cNvSpPr txBox="1"/>
          <p:nvPr/>
        </p:nvSpPr>
        <p:spPr>
          <a:xfrm>
            <a:off x="4945367" y="622547"/>
            <a:ext cx="4060406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* </a:t>
            </a:r>
            <a:r>
              <a: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성능 수치는 고객사 </a:t>
            </a:r>
            <a:r>
              <a:rPr lang="en-US" altLang="ko-KR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workload </a:t>
            </a:r>
            <a:r>
              <a: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기준이며 </a:t>
            </a:r>
            <a:r>
              <a:rPr lang="en-US" altLang="ko-KR" sz="10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PowerMax</a:t>
            </a:r>
            <a:r>
              <a: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Sizer </a:t>
            </a:r>
            <a:r>
              <a: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기준 산정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219D206-9743-4F10-BDD6-CBF4A6F89744}"/>
              </a:ext>
            </a:extLst>
          </p:cNvPr>
          <p:cNvSpPr/>
          <p:nvPr/>
        </p:nvSpPr>
        <p:spPr>
          <a:xfrm>
            <a:off x="3446584" y="1262688"/>
            <a:ext cx="3371850" cy="2466439"/>
          </a:xfrm>
          <a:prstGeom prst="rect">
            <a:avLst/>
          </a:prstGeom>
          <a:solidFill>
            <a:srgbClr val="FFC000">
              <a:alpha val="32000"/>
            </a:srgb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0196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성능비교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PowerMAX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CG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B9A0692-55C5-48C7-BF2E-517DB12261B5}"/>
              </a:ext>
            </a:extLst>
          </p:cNvPr>
          <p:cNvSpPr txBox="1"/>
          <p:nvPr/>
        </p:nvSpPr>
        <p:spPr>
          <a:xfrm>
            <a:off x="326525" y="664960"/>
            <a:ext cx="8479435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PowerMAX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CG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구성 후 두대의 장비에서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IOPS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분산하여 처리하여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기존보다 빠르고 안정적인 응답시간을 보이고 있음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4F23C52-AE69-4988-9465-1669B374F6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6300" y="3016555"/>
            <a:ext cx="4314042" cy="191153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5A068A2-5817-4640-B18A-01124A4B93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166" y="1069752"/>
            <a:ext cx="4314042" cy="191409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EC81B10-B007-46C3-BD48-0E449AF2BA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9166" y="2983843"/>
            <a:ext cx="4314042" cy="193984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ADC08C3-D213-466E-99AD-34984671E05A}"/>
              </a:ext>
            </a:extLst>
          </p:cNvPr>
          <p:cNvSpPr txBox="1"/>
          <p:nvPr/>
        </p:nvSpPr>
        <p:spPr>
          <a:xfrm>
            <a:off x="685800" y="1019456"/>
            <a:ext cx="474490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1800" dirty="0"/>
              <a:t>CG1</a:t>
            </a:r>
            <a:endParaRPr lang="ko-KR" altLang="en-US" sz="18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F3959D7-A9DE-4F1F-B5CC-FC75B2277D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14724" y="1069752"/>
            <a:ext cx="4285618" cy="1914091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2F4F4F29-AD68-44B4-AA5C-004C1981EC03}"/>
              </a:ext>
            </a:extLst>
          </p:cNvPr>
          <p:cNvSpPr txBox="1"/>
          <p:nvPr/>
        </p:nvSpPr>
        <p:spPr>
          <a:xfrm>
            <a:off x="5143500" y="1037040"/>
            <a:ext cx="474490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1800" dirty="0"/>
              <a:t>CG2</a:t>
            </a:r>
            <a:endParaRPr lang="ko-KR" altLang="en-US" sz="18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D61B086-EE31-4417-B879-456A8D291E83}"/>
              </a:ext>
            </a:extLst>
          </p:cNvPr>
          <p:cNvSpPr/>
          <p:nvPr/>
        </p:nvSpPr>
        <p:spPr>
          <a:xfrm>
            <a:off x="171450" y="971550"/>
            <a:ext cx="8828892" cy="3943350"/>
          </a:xfrm>
          <a:prstGeom prst="rect">
            <a:avLst/>
          </a:prstGeom>
          <a:noFill/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2"/>
              </a:solidFill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2B588545-4485-4634-B525-C5691FCAF90B}"/>
              </a:ext>
            </a:extLst>
          </p:cNvPr>
          <p:cNvCxnSpPr>
            <a:stCxn id="7" idx="0"/>
            <a:endCxn id="7" idx="2"/>
          </p:cNvCxnSpPr>
          <p:nvPr/>
        </p:nvCxnSpPr>
        <p:spPr>
          <a:xfrm>
            <a:off x="4585896" y="971550"/>
            <a:ext cx="0" cy="394335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6795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성능비교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– Multipath vs 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Powerpath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AD25D0-A19C-46D8-8B7B-F12EFD2895F0}"/>
              </a:ext>
            </a:extLst>
          </p:cNvPr>
          <p:cNvSpPr txBox="1"/>
          <p:nvPr/>
        </p:nvSpPr>
        <p:spPr>
          <a:xfrm>
            <a:off x="224479" y="959620"/>
            <a:ext cx="936154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1800" dirty="0"/>
              <a:t>Multipath</a:t>
            </a:r>
            <a:endParaRPr lang="ko-KR" altLang="en-US" sz="1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29CB4E5-2E3B-48F9-8A64-0AC0873762DA}"/>
              </a:ext>
            </a:extLst>
          </p:cNvPr>
          <p:cNvSpPr txBox="1"/>
          <p:nvPr/>
        </p:nvSpPr>
        <p:spPr>
          <a:xfrm>
            <a:off x="4616327" y="896266"/>
            <a:ext cx="1102867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1800" dirty="0" err="1"/>
              <a:t>Powerpath</a:t>
            </a:r>
            <a:endParaRPr lang="ko-KR" altLang="en-US" sz="18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B9A0692-55C5-48C7-BF2E-517DB12261B5}"/>
              </a:ext>
            </a:extLst>
          </p:cNvPr>
          <p:cNvSpPr txBox="1"/>
          <p:nvPr/>
        </p:nvSpPr>
        <p:spPr>
          <a:xfrm>
            <a:off x="326525" y="664960"/>
            <a:ext cx="8479435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Linux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MPIO(Multipath)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 비해 </a:t>
            </a:r>
            <a:r>
              <a:rPr lang="en-US" altLang="ko-KR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DellTech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Powerpath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가 더욱 안정적인 응답시간과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약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20%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이상 더 좋은 성능을 보임</a:t>
            </a:r>
            <a:endParaRPr lang="en-US" altLang="ko-KR" sz="1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92D4D4A9-AF2F-4849-B618-BB007F050F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448" y="1210648"/>
            <a:ext cx="4207242" cy="1766888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378C492E-9DDA-4597-8B5A-0D0F63C824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479" y="3010462"/>
            <a:ext cx="4218499" cy="1790138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3CA8FEF8-640A-4CBE-8C88-94E539048D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29152" y="1210648"/>
            <a:ext cx="4229100" cy="1768709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84E74041-6F77-4CD6-918D-4A5AB85D85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29151" y="3007238"/>
            <a:ext cx="4229100" cy="1793362"/>
          </a:xfrm>
          <a:prstGeom prst="rect">
            <a:avLst/>
          </a:prstGeom>
          <a:ln>
            <a:solidFill>
              <a:schemeClr val="bg2"/>
            </a:solidFill>
          </a:ln>
        </p:spPr>
      </p:pic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6EAEB9C2-5AA1-4D40-A4CA-9BD23181B290}"/>
              </a:ext>
            </a:extLst>
          </p:cNvPr>
          <p:cNvCxnSpPr>
            <a:cxnSpLocks/>
          </p:cNvCxnSpPr>
          <p:nvPr/>
        </p:nvCxnSpPr>
        <p:spPr>
          <a:xfrm>
            <a:off x="406650" y="2651475"/>
            <a:ext cx="3984897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6001DA6E-8934-4A0E-A0AE-FFDDE1F7A603}"/>
              </a:ext>
            </a:extLst>
          </p:cNvPr>
          <p:cNvSpPr txBox="1"/>
          <p:nvPr/>
        </p:nvSpPr>
        <p:spPr>
          <a:xfrm>
            <a:off x="3022746" y="2448329"/>
            <a:ext cx="680655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000" dirty="0">
                <a:solidFill>
                  <a:srgbClr val="C00000"/>
                </a:solidFill>
              </a:rPr>
              <a:t>0.25-0.3ms</a:t>
            </a:r>
            <a:endParaRPr lang="ko-KR" altLang="en-US" sz="1000" dirty="0">
              <a:solidFill>
                <a:srgbClr val="C00000"/>
              </a:solidFill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ADAC6447-9D9B-4149-87E9-B3C6C4E5E161}"/>
              </a:ext>
            </a:extLst>
          </p:cNvPr>
          <p:cNvCxnSpPr>
            <a:cxnSpLocks/>
          </p:cNvCxnSpPr>
          <p:nvPr/>
        </p:nvCxnSpPr>
        <p:spPr>
          <a:xfrm>
            <a:off x="4817870" y="2455091"/>
            <a:ext cx="3984897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4D2F763D-72C6-4319-BCE3-4F5CF26EA36C}"/>
              </a:ext>
            </a:extLst>
          </p:cNvPr>
          <p:cNvSpPr txBox="1"/>
          <p:nvPr/>
        </p:nvSpPr>
        <p:spPr>
          <a:xfrm>
            <a:off x="7521338" y="2143482"/>
            <a:ext cx="605406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000" dirty="0">
                <a:solidFill>
                  <a:srgbClr val="C00000"/>
                </a:solidFill>
              </a:rPr>
              <a:t>0.2-0.3ms</a:t>
            </a:r>
            <a:endParaRPr lang="ko-KR" altLang="en-US" sz="1000" dirty="0">
              <a:solidFill>
                <a:srgbClr val="C00000"/>
              </a:solidFill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839D5E50-A74D-4292-8882-EB4182E05F88}"/>
              </a:ext>
            </a:extLst>
          </p:cNvPr>
          <p:cNvCxnSpPr>
            <a:cxnSpLocks/>
          </p:cNvCxnSpPr>
          <p:nvPr/>
        </p:nvCxnSpPr>
        <p:spPr>
          <a:xfrm>
            <a:off x="551014" y="3341455"/>
            <a:ext cx="3822308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483437E3-11BF-457A-B931-CFC5AD2BB5C2}"/>
              </a:ext>
            </a:extLst>
          </p:cNvPr>
          <p:cNvSpPr txBox="1"/>
          <p:nvPr/>
        </p:nvSpPr>
        <p:spPr>
          <a:xfrm>
            <a:off x="3438617" y="3140878"/>
            <a:ext cx="489116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000" dirty="0">
                <a:solidFill>
                  <a:srgbClr val="C00000"/>
                </a:solidFill>
              </a:rPr>
              <a:t>110,000</a:t>
            </a:r>
            <a:endParaRPr lang="ko-KR" altLang="en-US" sz="1000" dirty="0">
              <a:solidFill>
                <a:srgbClr val="C00000"/>
              </a:solidFill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81E00FF9-5B1D-4B86-BC2E-35998F5C75BE}"/>
              </a:ext>
            </a:extLst>
          </p:cNvPr>
          <p:cNvCxnSpPr>
            <a:cxnSpLocks/>
          </p:cNvCxnSpPr>
          <p:nvPr/>
        </p:nvCxnSpPr>
        <p:spPr>
          <a:xfrm>
            <a:off x="4988580" y="3364035"/>
            <a:ext cx="3822308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476CFD5E-703C-4067-A83C-2B00DD9A6B97}"/>
              </a:ext>
            </a:extLst>
          </p:cNvPr>
          <p:cNvSpPr txBox="1"/>
          <p:nvPr/>
        </p:nvSpPr>
        <p:spPr>
          <a:xfrm>
            <a:off x="7947586" y="3168427"/>
            <a:ext cx="489116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000" dirty="0">
                <a:solidFill>
                  <a:srgbClr val="C00000"/>
                </a:solidFill>
              </a:rPr>
              <a:t>175,000</a:t>
            </a:r>
            <a:endParaRPr lang="ko-KR" altLang="en-US" sz="10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9979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E904DF-AC83-4D57-8BD2-6A01C74D5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제안 배경 및 전략 </a:t>
            </a:r>
            <a:r>
              <a:rPr lang="en-US" altLang="ko-KR" dirty="0"/>
              <a:t>– WHY Dell Technologies</a:t>
            </a:r>
          </a:p>
        </p:txBody>
      </p:sp>
      <p:sp>
        <p:nvSpPr>
          <p:cNvPr id="6" name="부제목 5">
            <a:extLst>
              <a:ext uri="{FF2B5EF4-FFF2-40B4-BE49-F238E27FC236}">
                <a16:creationId xmlns:a16="http://schemas.microsoft.com/office/drawing/2014/main" id="{29F7E407-810F-481E-8360-0D6B07BC2F81}"/>
              </a:ext>
            </a:extLst>
          </p:cNvPr>
          <p:cNvSpPr txBox="1">
            <a:spLocks/>
          </p:cNvSpPr>
          <p:nvPr/>
        </p:nvSpPr>
        <p:spPr>
          <a:xfrm>
            <a:off x="285748" y="832728"/>
            <a:ext cx="8165677" cy="1058594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444444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1. </a:t>
            </a: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444444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계정계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44444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444444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DB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44444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분리인가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444444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?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44444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기타 운영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444444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DB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44444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분리인가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444444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? &gt;&gt;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44444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안정성과 가용성을 위해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444444">
                  <a:lumMod val="40000"/>
                  <a:lumOff val="60000"/>
                </a:srgbClr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2. 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왜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 Dell Technologies 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인가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? &gt;&gt; 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서비스 중단없이 기존 구성 유지하며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, 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안전하게</a:t>
            </a:r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srgbClr val="444444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444444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3. VMAX 950F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44444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인가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444444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? </a:t>
            </a: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444444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PowerMAX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444444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 8000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44444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인가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444444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? &gt;&gt;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44444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차세대 기술적용 및  성능과 효율성을 위해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444444">
                  <a:lumMod val="40000"/>
                  <a:lumOff val="60000"/>
                </a:srgbClr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8D6EE42F-A3B3-45BD-B8CE-AB3A58C83E5C}"/>
              </a:ext>
            </a:extLst>
          </p:cNvPr>
          <p:cNvGraphicFramePr>
            <a:graphicFrameLocks noGrp="1"/>
          </p:cNvGraphicFramePr>
          <p:nvPr/>
        </p:nvGraphicFramePr>
        <p:xfrm>
          <a:off x="285750" y="1903179"/>
          <a:ext cx="8572500" cy="2845272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22431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35906">
                  <a:extLst>
                    <a:ext uri="{9D8B030D-6E8A-4147-A177-3AD203B41FA5}">
                      <a16:colId xmlns:a16="http://schemas.microsoft.com/office/drawing/2014/main" val="1468621345"/>
                    </a:ext>
                  </a:extLst>
                </a:gridCol>
                <a:gridCol w="247888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145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4467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2"/>
                          </a:solidFill>
                        </a:rPr>
                        <a:t>Dell Technologies</a:t>
                      </a:r>
                    </a:p>
                  </a:txBody>
                  <a:tcPr marL="72000" marR="7200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72000" marR="7200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solidFill>
                            <a:schemeClr val="tx2"/>
                          </a:solidFill>
                        </a:rPr>
                        <a:t>타사</a:t>
                      </a:r>
                      <a:endParaRPr 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marL="72000" marR="7200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solidFill>
                            <a:schemeClr val="tx2"/>
                          </a:solidFill>
                          <a:latin typeface="+mn-ea"/>
                          <a:ea typeface="+mn-ea"/>
                        </a:rPr>
                        <a:t>고객의 영향</a:t>
                      </a:r>
                      <a:endParaRPr lang="en-US" sz="1200" dirty="0">
                        <a:solidFill>
                          <a:schemeClr val="tx2"/>
                        </a:solidFill>
                        <a:latin typeface="+mn-ea"/>
                        <a:ea typeface="+mn-ea"/>
                      </a:endParaRPr>
                    </a:p>
                  </a:txBody>
                  <a:tcPr marL="72000" marR="7200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6375"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</a:pPr>
                      <a:r>
                        <a:rPr lang="ko-KR" altLang="en-US" sz="1000" b="1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유지</a:t>
                      </a:r>
                      <a:endParaRPr lang="en-US" sz="1000" b="1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72000" marR="7200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</a:pPr>
                      <a:r>
                        <a:rPr lang="ko-KR" altLang="en-US" sz="1000" b="1" dirty="0">
                          <a:solidFill>
                            <a:schemeClr val="tx2"/>
                          </a:solidFill>
                        </a:rPr>
                        <a:t>서비스</a:t>
                      </a:r>
                      <a:endParaRPr lang="en-US" sz="1000" b="1" dirty="0">
                        <a:solidFill>
                          <a:schemeClr val="tx2"/>
                        </a:solidFill>
                      </a:endParaRPr>
                    </a:p>
                  </a:txBody>
                  <a:tcPr marL="72000" marR="72000" anchor="ctr">
                    <a:lnL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</a:pPr>
                      <a:r>
                        <a:rPr lang="ko-KR" altLang="en-US" sz="1000" b="1" dirty="0">
                          <a:solidFill>
                            <a:schemeClr val="bg2"/>
                          </a:solidFill>
                        </a:rPr>
                        <a:t>서비스 중단</a:t>
                      </a:r>
                      <a:r>
                        <a:rPr lang="en-US" altLang="ko-KR" sz="1000" b="1" dirty="0">
                          <a:solidFill>
                            <a:schemeClr val="bg2"/>
                          </a:solidFill>
                        </a:rPr>
                        <a:t>(2</a:t>
                      </a:r>
                      <a:r>
                        <a:rPr lang="ko-KR" altLang="en-US" sz="1000" b="1" dirty="0">
                          <a:solidFill>
                            <a:schemeClr val="bg2"/>
                          </a:solidFill>
                        </a:rPr>
                        <a:t>회</a:t>
                      </a:r>
                      <a:r>
                        <a:rPr lang="en-US" altLang="ko-KR" sz="1000" b="1" dirty="0">
                          <a:solidFill>
                            <a:schemeClr val="bg2"/>
                          </a:solidFill>
                        </a:rPr>
                        <a:t>)</a:t>
                      </a:r>
                      <a:endParaRPr lang="en-US" sz="1000" b="1" dirty="0">
                        <a:solidFill>
                          <a:schemeClr val="bg2"/>
                        </a:solidFill>
                      </a:endParaRPr>
                    </a:p>
                  </a:txBody>
                  <a:tcPr marL="72000" marR="72000" anchor="ctr">
                    <a:lnL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</a:pPr>
                      <a:r>
                        <a:rPr lang="ko-KR" altLang="en-US" sz="1000" b="1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서비스 중단</a:t>
                      </a:r>
                      <a:endParaRPr lang="en-US" sz="10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72000" marR="7200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7860"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</a:pPr>
                      <a:r>
                        <a:rPr lang="ko-KR" altLang="en-US" sz="1000" b="1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유지</a:t>
                      </a:r>
                      <a:endParaRPr lang="en-US" sz="1000" b="1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72000" marR="7200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</a:pPr>
                      <a:r>
                        <a:rPr lang="en-US" sz="1000" b="1" dirty="0">
                          <a:solidFill>
                            <a:schemeClr val="tx2"/>
                          </a:solidFill>
                        </a:rPr>
                        <a:t>INHOUSE/DR</a:t>
                      </a:r>
                    </a:p>
                  </a:txBody>
                  <a:tcPr marL="72000" marR="72000" anchor="ctr">
                    <a:lnL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300"/>
                        </a:spcBef>
                      </a:pPr>
                      <a:r>
                        <a:rPr lang="en-US" altLang="ko-KR" sz="1000" b="1" baseline="0" dirty="0">
                          <a:solidFill>
                            <a:schemeClr val="bg2"/>
                          </a:solidFill>
                        </a:rPr>
                        <a:t>INHOUSE : </a:t>
                      </a:r>
                      <a:r>
                        <a:rPr lang="ko-KR" altLang="en-US" sz="1000" b="1" baseline="0" dirty="0">
                          <a:solidFill>
                            <a:schemeClr val="bg2"/>
                          </a:solidFill>
                        </a:rPr>
                        <a:t>복제</a:t>
                      </a:r>
                      <a:r>
                        <a:rPr lang="en-US" altLang="ko-KR" sz="1000" b="1" baseline="0" dirty="0">
                          <a:solidFill>
                            <a:schemeClr val="bg2"/>
                          </a:solidFill>
                        </a:rPr>
                        <a:t>, </a:t>
                      </a:r>
                      <a:r>
                        <a:rPr lang="ko-KR" altLang="en-US" sz="1000" b="1" baseline="0" dirty="0">
                          <a:solidFill>
                            <a:schemeClr val="bg2"/>
                          </a:solidFill>
                        </a:rPr>
                        <a:t>배치작업</a:t>
                      </a:r>
                      <a:r>
                        <a:rPr lang="en-US" altLang="ko-KR" sz="1000" b="1" baseline="0" dirty="0">
                          <a:solidFill>
                            <a:schemeClr val="bg2"/>
                          </a:solidFill>
                        </a:rPr>
                        <a:t>, </a:t>
                      </a:r>
                      <a:r>
                        <a:rPr lang="ko-KR" altLang="en-US" sz="1000" b="1" baseline="0" dirty="0">
                          <a:solidFill>
                            <a:schemeClr val="bg2"/>
                          </a:solidFill>
                        </a:rPr>
                        <a:t>백업 중단</a:t>
                      </a:r>
                      <a:endParaRPr lang="en-US" altLang="ko-KR" sz="1000" b="1" baseline="0" dirty="0">
                        <a:solidFill>
                          <a:schemeClr val="bg2"/>
                        </a:solidFill>
                      </a:endParaRPr>
                    </a:p>
                    <a:p>
                      <a:pPr algn="l">
                        <a:spcBef>
                          <a:spcPts val="300"/>
                        </a:spcBef>
                      </a:pPr>
                      <a:r>
                        <a:rPr lang="en-US" sz="1000" b="1" baseline="0" dirty="0">
                          <a:solidFill>
                            <a:schemeClr val="bg2"/>
                          </a:solidFill>
                        </a:rPr>
                        <a:t>DR : </a:t>
                      </a:r>
                      <a:r>
                        <a:rPr lang="ko-KR" altLang="en-US" sz="1000" b="1" baseline="0" dirty="0">
                          <a:solidFill>
                            <a:schemeClr val="bg2"/>
                          </a:solidFill>
                        </a:rPr>
                        <a:t>중단</a:t>
                      </a:r>
                      <a:endParaRPr lang="en-US" sz="1000" b="1" dirty="0">
                        <a:solidFill>
                          <a:schemeClr val="bg2"/>
                        </a:solidFill>
                      </a:endParaRPr>
                    </a:p>
                  </a:txBody>
                  <a:tcPr marL="72000" marR="72000" anchor="ctr">
                    <a:lnL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</a:pPr>
                      <a:r>
                        <a:rPr lang="ko-KR" altLang="en-US" sz="1000" b="1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중요 업무 중단 및</a:t>
                      </a:r>
                      <a:r>
                        <a:rPr lang="en-US" altLang="ko-KR" sz="1000" b="1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b="1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구성 재설정</a:t>
                      </a:r>
                      <a:endParaRPr lang="en-US" sz="1000" b="1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marL="72000" marR="7200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6375"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</a:pPr>
                      <a:r>
                        <a:rPr lang="ko-KR" altLang="en-US" sz="1000" b="1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데이터 센터 유지</a:t>
                      </a:r>
                      <a:endParaRPr lang="en-US" sz="1000" b="1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72000" marR="7200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</a:pPr>
                      <a:r>
                        <a:rPr lang="en-US" sz="1000" b="1" dirty="0">
                          <a:solidFill>
                            <a:schemeClr val="tx2"/>
                          </a:solidFill>
                        </a:rPr>
                        <a:t>Data Center</a:t>
                      </a:r>
                    </a:p>
                  </a:txBody>
                  <a:tcPr marL="72000" marR="72000" anchor="ctr">
                    <a:lnL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</a:pPr>
                      <a:r>
                        <a:rPr lang="ko-KR" altLang="en-US" sz="1000" b="1" baseline="0" dirty="0">
                          <a:solidFill>
                            <a:schemeClr val="bg2"/>
                          </a:solidFill>
                        </a:rPr>
                        <a:t>중단</a:t>
                      </a:r>
                      <a:endParaRPr lang="en-US" altLang="ko-KR" sz="1000" b="1" baseline="0" dirty="0">
                        <a:solidFill>
                          <a:schemeClr val="bg2"/>
                        </a:solidFill>
                      </a:endParaRPr>
                    </a:p>
                  </a:txBody>
                  <a:tcPr marL="72000" marR="72000" anchor="ctr">
                    <a:lnL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</a:pPr>
                      <a:r>
                        <a:rPr lang="ko-KR" altLang="en-US" sz="1000" b="1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금융감독원 보고 사유</a:t>
                      </a:r>
                      <a:endParaRPr lang="en-US" sz="1000" b="1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marL="72000" marR="7200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2664585"/>
                  </a:ext>
                </a:extLst>
              </a:tr>
              <a:tr h="306375"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</a:pPr>
                      <a:r>
                        <a:rPr lang="ko-KR" altLang="en-US" sz="1000" b="1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있음</a:t>
                      </a:r>
                      <a:endParaRPr lang="en-US" sz="1000" b="1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72000" marR="7200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</a:pPr>
                      <a:r>
                        <a:rPr lang="ko-KR" altLang="en-US" sz="1000" b="1" dirty="0">
                          <a:solidFill>
                            <a:schemeClr val="tx2"/>
                          </a:solidFill>
                        </a:rPr>
                        <a:t>복구 방안</a:t>
                      </a:r>
                      <a:endParaRPr lang="en-US" sz="1000" b="1" dirty="0">
                        <a:solidFill>
                          <a:schemeClr val="tx2"/>
                        </a:solidFill>
                      </a:endParaRPr>
                    </a:p>
                  </a:txBody>
                  <a:tcPr marL="72000" marR="72000" anchor="ctr">
                    <a:lnL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</a:pPr>
                      <a:r>
                        <a:rPr lang="ko-KR" altLang="en-US" sz="1000" b="1" dirty="0">
                          <a:solidFill>
                            <a:schemeClr val="bg2"/>
                          </a:solidFill>
                        </a:rPr>
                        <a:t>없음</a:t>
                      </a:r>
                      <a:endParaRPr lang="en-US" sz="1000" b="1" dirty="0">
                        <a:solidFill>
                          <a:schemeClr val="bg2"/>
                        </a:solidFill>
                      </a:endParaRPr>
                    </a:p>
                  </a:txBody>
                  <a:tcPr marL="72000" marR="72000" anchor="ctr">
                    <a:lnL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</a:pPr>
                      <a:r>
                        <a:rPr lang="ko-KR" altLang="en-US" sz="1000" b="1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복구방안 없음</a:t>
                      </a:r>
                      <a:endParaRPr lang="en-US" sz="1000" b="1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marL="72000" marR="7200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32551"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</a:pPr>
                      <a:r>
                        <a:rPr lang="ko-KR" altLang="en-US" sz="1000" b="1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없음</a:t>
                      </a:r>
                      <a:endParaRPr lang="en-US" sz="1000" b="1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72000" marR="7200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</a:pPr>
                      <a:r>
                        <a:rPr lang="en-US" sz="1000" b="1" dirty="0">
                          <a:solidFill>
                            <a:schemeClr val="tx2"/>
                          </a:solidFill>
                        </a:rPr>
                        <a:t>HOST</a:t>
                      </a:r>
                      <a:r>
                        <a:rPr lang="en-US" sz="1000" b="1" baseline="0" dirty="0">
                          <a:solidFill>
                            <a:schemeClr val="tx2"/>
                          </a:solidFill>
                        </a:rPr>
                        <a:t> </a:t>
                      </a:r>
                      <a:r>
                        <a:rPr lang="ko-KR" altLang="en-US" sz="1000" b="1" baseline="0" dirty="0">
                          <a:solidFill>
                            <a:schemeClr val="tx2"/>
                          </a:solidFill>
                        </a:rPr>
                        <a:t>및 기타 작업</a:t>
                      </a:r>
                      <a:endParaRPr lang="en-US" sz="1000" b="1" dirty="0">
                        <a:solidFill>
                          <a:schemeClr val="tx2"/>
                        </a:solidFill>
                      </a:endParaRPr>
                    </a:p>
                  </a:txBody>
                  <a:tcPr marL="72000" marR="72000" anchor="ctr">
                    <a:lnL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</a:pPr>
                      <a:r>
                        <a:rPr lang="en-US" sz="1000" b="1" dirty="0">
                          <a:solidFill>
                            <a:schemeClr val="bg2"/>
                          </a:solidFill>
                        </a:rPr>
                        <a:t>Host</a:t>
                      </a:r>
                      <a:r>
                        <a:rPr lang="en-US" sz="1000" b="1" baseline="0" dirty="0">
                          <a:solidFill>
                            <a:schemeClr val="bg2"/>
                          </a:solidFill>
                        </a:rPr>
                        <a:t> </a:t>
                      </a:r>
                      <a:r>
                        <a:rPr lang="ko-KR" altLang="en-US" sz="1000" b="1" baseline="0" dirty="0">
                          <a:solidFill>
                            <a:schemeClr val="bg2"/>
                          </a:solidFill>
                        </a:rPr>
                        <a:t>및 기타 작업</a:t>
                      </a:r>
                      <a:r>
                        <a:rPr lang="en-US" altLang="ko-KR" sz="1000" b="1" baseline="0" dirty="0">
                          <a:solidFill>
                            <a:schemeClr val="bg2"/>
                          </a:solidFill>
                        </a:rPr>
                        <a:t/>
                      </a:r>
                      <a:br>
                        <a:rPr lang="en-US" altLang="ko-KR" sz="1000" b="1" baseline="0" dirty="0">
                          <a:solidFill>
                            <a:schemeClr val="bg2"/>
                          </a:solidFill>
                        </a:rPr>
                      </a:br>
                      <a:r>
                        <a:rPr lang="en-US" altLang="ko-KR" sz="1000" b="0" baseline="0" dirty="0">
                          <a:solidFill>
                            <a:schemeClr val="bg2"/>
                          </a:solidFill>
                        </a:rPr>
                        <a:t>- </a:t>
                      </a:r>
                      <a:r>
                        <a:rPr lang="en-US" sz="1000" b="0" baseline="0" dirty="0">
                          <a:solidFill>
                            <a:schemeClr val="bg2"/>
                          </a:solidFill>
                        </a:rPr>
                        <a:t>Device </a:t>
                      </a:r>
                      <a:r>
                        <a:rPr lang="ko-KR" altLang="en-US" sz="1000" b="0" baseline="0" dirty="0">
                          <a:solidFill>
                            <a:schemeClr val="bg2"/>
                          </a:solidFill>
                        </a:rPr>
                        <a:t>작업</a:t>
                      </a:r>
                      <a:r>
                        <a:rPr lang="en-US" altLang="ko-KR" sz="1000" b="0" baseline="0" dirty="0">
                          <a:solidFill>
                            <a:schemeClr val="bg2"/>
                          </a:solidFill>
                        </a:rPr>
                        <a:t>(PATH/MPIO </a:t>
                      </a:r>
                      <a:r>
                        <a:rPr lang="ko-KR" altLang="en-US" sz="1000" b="0" baseline="0" dirty="0">
                          <a:solidFill>
                            <a:schemeClr val="bg2"/>
                          </a:solidFill>
                        </a:rPr>
                        <a:t>환경</a:t>
                      </a:r>
                      <a:r>
                        <a:rPr lang="en-US" altLang="ko-KR" sz="1000" b="0" baseline="0" dirty="0">
                          <a:solidFill>
                            <a:schemeClr val="bg2"/>
                          </a:solidFill>
                        </a:rPr>
                        <a:t>)</a:t>
                      </a:r>
                      <a:r>
                        <a:rPr lang="ko-KR" altLang="en-US" sz="1000" b="0" baseline="0" dirty="0">
                          <a:solidFill>
                            <a:schemeClr val="bg2"/>
                          </a:solidFill>
                        </a:rPr>
                        <a:t> 재구성</a:t>
                      </a:r>
                      <a:endParaRPr lang="en-US" altLang="ko-KR" sz="1000" b="0" baseline="0" dirty="0">
                        <a:solidFill>
                          <a:schemeClr val="bg2"/>
                        </a:solidFill>
                      </a:endParaRPr>
                    </a:p>
                    <a:p>
                      <a:pPr algn="l">
                        <a:spcBef>
                          <a:spcPts val="300"/>
                        </a:spcBef>
                      </a:pPr>
                      <a:r>
                        <a:rPr lang="en-US" altLang="ko-KR" sz="1000" b="0" baseline="0" dirty="0">
                          <a:solidFill>
                            <a:schemeClr val="bg2"/>
                          </a:solidFill>
                        </a:rPr>
                        <a:t> - APP </a:t>
                      </a:r>
                      <a:r>
                        <a:rPr lang="ko-KR" altLang="en-US" sz="1000" b="0" baseline="0" dirty="0">
                          <a:solidFill>
                            <a:schemeClr val="bg2"/>
                          </a:solidFill>
                        </a:rPr>
                        <a:t>및 클러스터 환경 재설정</a:t>
                      </a:r>
                      <a:endParaRPr lang="en-US" altLang="ko-KR" sz="1000" b="0" baseline="0" dirty="0">
                        <a:solidFill>
                          <a:schemeClr val="bg2"/>
                        </a:solidFill>
                      </a:endParaRPr>
                    </a:p>
                    <a:p>
                      <a:pPr algn="l">
                        <a:spcBef>
                          <a:spcPts val="300"/>
                        </a:spcBef>
                      </a:pPr>
                      <a:r>
                        <a:rPr lang="en-US" altLang="ko-KR" sz="1000" b="0" baseline="0" dirty="0">
                          <a:solidFill>
                            <a:schemeClr val="bg2"/>
                          </a:solidFill>
                        </a:rPr>
                        <a:t> - SAN Switch </a:t>
                      </a:r>
                      <a:r>
                        <a:rPr lang="ko-KR" altLang="en-US" sz="1000" b="0" baseline="0" dirty="0">
                          <a:solidFill>
                            <a:schemeClr val="bg2"/>
                          </a:solidFill>
                        </a:rPr>
                        <a:t>작업</a:t>
                      </a:r>
                      <a:endParaRPr lang="en-US" altLang="ko-KR" sz="1000" b="0" baseline="0" dirty="0">
                        <a:solidFill>
                          <a:schemeClr val="bg2"/>
                        </a:solidFill>
                      </a:endParaRPr>
                    </a:p>
                  </a:txBody>
                  <a:tcPr marL="72000" marR="72000" anchor="ctr">
                    <a:lnL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</a:pPr>
                      <a:r>
                        <a:rPr lang="en-US" altLang="ko-KR" sz="1000" b="1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Host</a:t>
                      </a:r>
                      <a:r>
                        <a:rPr lang="en-US" altLang="ko-KR" sz="1000" b="1" baseline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b="1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작업 및 </a:t>
                      </a:r>
                      <a:r>
                        <a:rPr lang="en-US" altLang="ko-KR" sz="1000" b="1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APP </a:t>
                      </a:r>
                      <a:r>
                        <a:rPr lang="ko-KR" altLang="en-US" sz="1000" b="1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작업 필요</a:t>
                      </a:r>
                      <a:endParaRPr lang="en-US" altLang="ko-KR" sz="1000" b="1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  <a:p>
                      <a:pPr algn="ctr">
                        <a:spcBef>
                          <a:spcPts val="300"/>
                        </a:spcBef>
                      </a:pPr>
                      <a:r>
                        <a:rPr lang="ko-KR" altLang="en-US" sz="1000" b="1" baseline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고객 관리자 및 엔지니어 지원 필요</a:t>
                      </a:r>
                      <a:endParaRPr lang="en-US" sz="1000" b="1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marL="72000" marR="7200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6375"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</a:pPr>
                      <a:r>
                        <a:rPr lang="ko-KR" altLang="en-US" sz="1000" b="1" dirty="0" err="1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무중단</a:t>
                      </a:r>
                      <a:r>
                        <a:rPr lang="en-US" altLang="ko-KR" sz="1000" b="1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(NDM)</a:t>
                      </a:r>
                      <a:endParaRPr lang="en-US" sz="1000" b="1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72000" marR="7200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</a:pPr>
                      <a:r>
                        <a:rPr lang="ko-KR" altLang="en-US" sz="1000" b="1" dirty="0">
                          <a:solidFill>
                            <a:schemeClr val="tx2"/>
                          </a:solidFill>
                        </a:rPr>
                        <a:t>마이그레이션</a:t>
                      </a:r>
                      <a:endParaRPr lang="en-US" sz="1000" b="1" dirty="0">
                        <a:solidFill>
                          <a:schemeClr val="tx2"/>
                        </a:solidFill>
                      </a:endParaRPr>
                    </a:p>
                  </a:txBody>
                  <a:tcPr marL="72000" marR="72000" anchor="ctr">
                    <a:lnL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</a:pPr>
                      <a:r>
                        <a:rPr lang="ko-KR" altLang="en-US" sz="1000" b="1" baseline="0" dirty="0">
                          <a:solidFill>
                            <a:schemeClr val="bg2"/>
                          </a:solidFill>
                        </a:rPr>
                        <a:t>서비스 중단</a:t>
                      </a:r>
                      <a:r>
                        <a:rPr lang="en-US" altLang="ko-KR" sz="1000" b="1" baseline="0" dirty="0">
                          <a:solidFill>
                            <a:schemeClr val="bg2"/>
                          </a:solidFill>
                        </a:rPr>
                        <a:t>, </a:t>
                      </a:r>
                      <a:r>
                        <a:rPr lang="ko-KR" altLang="en-US" sz="1000" b="1" baseline="0" dirty="0">
                          <a:solidFill>
                            <a:schemeClr val="bg2"/>
                          </a:solidFill>
                        </a:rPr>
                        <a:t>성능 저하</a:t>
                      </a:r>
                      <a:endParaRPr lang="en-US" altLang="ko-KR" sz="1000" b="1" baseline="0" dirty="0">
                        <a:solidFill>
                          <a:schemeClr val="bg2"/>
                        </a:solidFill>
                      </a:endParaRPr>
                    </a:p>
                  </a:txBody>
                  <a:tcPr marL="72000" marR="72000" anchor="ctr">
                    <a:lnL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</a:pPr>
                      <a:r>
                        <a:rPr lang="ko-KR" altLang="en-US" sz="1000" b="1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서비스 및 성능 저하</a:t>
                      </a:r>
                      <a:endParaRPr lang="en-US" sz="1000" b="1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marL="72000" marR="7200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51741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928385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06D941AD-C330-462A-A3D1-B8BFB3EB5B4D}"/>
              </a:ext>
            </a:extLst>
          </p:cNvPr>
          <p:cNvGrpSpPr/>
          <p:nvPr/>
        </p:nvGrpSpPr>
        <p:grpSpPr>
          <a:xfrm>
            <a:off x="279174" y="1957388"/>
            <a:ext cx="8585652" cy="2774722"/>
            <a:chOff x="6176515" y="3271005"/>
            <a:chExt cx="1684358" cy="564365"/>
          </a:xfrm>
        </p:grpSpPr>
        <p:sp>
          <p:nvSpPr>
            <p:cNvPr id="38" name="직사각형 1">
              <a:extLst>
                <a:ext uri="{FF2B5EF4-FFF2-40B4-BE49-F238E27FC236}">
                  <a16:creationId xmlns:a16="http://schemas.microsoft.com/office/drawing/2014/main" id="{4D4B9EEE-1B6A-4622-B01F-B53F387AD211}"/>
                </a:ext>
              </a:extLst>
            </p:cNvPr>
            <p:cNvSpPr/>
            <p:nvPr/>
          </p:nvSpPr>
          <p:spPr>
            <a:xfrm>
              <a:off x="6176515" y="3271005"/>
              <a:ext cx="839522" cy="564365"/>
            </a:xfrm>
            <a:custGeom>
              <a:avLst/>
              <a:gdLst>
                <a:gd name="connsiteX0" fmla="*/ 0 w 1876898"/>
                <a:gd name="connsiteY0" fmla="*/ 0 h 1078744"/>
                <a:gd name="connsiteX1" fmla="*/ 1876898 w 1876898"/>
                <a:gd name="connsiteY1" fmla="*/ 0 h 1078744"/>
                <a:gd name="connsiteX2" fmla="*/ 1876898 w 1876898"/>
                <a:gd name="connsiteY2" fmla="*/ 1078744 h 1078744"/>
                <a:gd name="connsiteX3" fmla="*/ 0 w 1876898"/>
                <a:gd name="connsiteY3" fmla="*/ 1078744 h 1078744"/>
                <a:gd name="connsiteX4" fmla="*/ 0 w 1876898"/>
                <a:gd name="connsiteY4" fmla="*/ 0 h 1078744"/>
                <a:gd name="connsiteX0" fmla="*/ 0 w 1876898"/>
                <a:gd name="connsiteY0" fmla="*/ 319177 h 1397921"/>
                <a:gd name="connsiteX1" fmla="*/ 1868272 w 1876898"/>
                <a:gd name="connsiteY1" fmla="*/ 0 h 1397921"/>
                <a:gd name="connsiteX2" fmla="*/ 1876898 w 1876898"/>
                <a:gd name="connsiteY2" fmla="*/ 1397921 h 1397921"/>
                <a:gd name="connsiteX3" fmla="*/ 0 w 1876898"/>
                <a:gd name="connsiteY3" fmla="*/ 1397921 h 1397921"/>
                <a:gd name="connsiteX4" fmla="*/ 0 w 1876898"/>
                <a:gd name="connsiteY4" fmla="*/ 319177 h 1397921"/>
                <a:gd name="connsiteX0" fmla="*/ 0 w 1878428"/>
                <a:gd name="connsiteY0" fmla="*/ 315578 h 1394322"/>
                <a:gd name="connsiteX1" fmla="*/ 1877679 w 1878428"/>
                <a:gd name="connsiteY1" fmla="*/ 0 h 1394322"/>
                <a:gd name="connsiteX2" fmla="*/ 1876898 w 1878428"/>
                <a:gd name="connsiteY2" fmla="*/ 1394322 h 1394322"/>
                <a:gd name="connsiteX3" fmla="*/ 0 w 1878428"/>
                <a:gd name="connsiteY3" fmla="*/ 1394322 h 1394322"/>
                <a:gd name="connsiteX4" fmla="*/ 0 w 1878428"/>
                <a:gd name="connsiteY4" fmla="*/ 315578 h 1394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78428" h="1394322">
                  <a:moveTo>
                    <a:pt x="0" y="315578"/>
                  </a:moveTo>
                  <a:lnTo>
                    <a:pt x="1877679" y="0"/>
                  </a:lnTo>
                  <a:cubicBezTo>
                    <a:pt x="1880554" y="465974"/>
                    <a:pt x="1874023" y="928348"/>
                    <a:pt x="1876898" y="1394322"/>
                  </a:cubicBezTo>
                  <a:lnTo>
                    <a:pt x="0" y="1394322"/>
                  </a:lnTo>
                  <a:lnTo>
                    <a:pt x="0" y="315578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1">
                    <a:lumMod val="60000"/>
                    <a:lumOff val="40000"/>
                    <a:tint val="66000"/>
                    <a:satMod val="160000"/>
                  </a:schemeClr>
                </a:gs>
                <a:gs pos="50000">
                  <a:schemeClr val="tx1">
                    <a:lumMod val="60000"/>
                    <a:lumOff val="40000"/>
                    <a:tint val="44500"/>
                    <a:satMod val="160000"/>
                  </a:schemeClr>
                </a:gs>
                <a:gs pos="100000">
                  <a:schemeClr val="tx1">
                    <a:lumMod val="60000"/>
                    <a:lumOff val="40000"/>
                    <a:tint val="23500"/>
                    <a:satMod val="160000"/>
                  </a:schemeClr>
                </a:gs>
              </a:gsLst>
              <a:lin ang="2700000" scaled="1"/>
              <a:tileRect/>
            </a:gradFill>
            <a:ln w="19050" cap="flat" cmpd="sng" algn="ctr">
              <a:solidFill>
                <a:schemeClr val="tx1">
                  <a:lumMod val="40000"/>
                  <a:lumOff val="60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맑은 고딕"/>
                <a:cs typeface="+mn-cs"/>
              </a:endParaRPr>
            </a:p>
          </p:txBody>
        </p:sp>
        <p:sp>
          <p:nvSpPr>
            <p:cNvPr id="39" name="직사각형 1">
              <a:extLst>
                <a:ext uri="{FF2B5EF4-FFF2-40B4-BE49-F238E27FC236}">
                  <a16:creationId xmlns:a16="http://schemas.microsoft.com/office/drawing/2014/main" id="{022B0724-0D7D-4679-81BB-A4B34FDFAE05}"/>
                </a:ext>
              </a:extLst>
            </p:cNvPr>
            <p:cNvSpPr/>
            <p:nvPr/>
          </p:nvSpPr>
          <p:spPr>
            <a:xfrm flipH="1">
              <a:off x="7021351" y="3271005"/>
              <a:ext cx="839522" cy="564365"/>
            </a:xfrm>
            <a:custGeom>
              <a:avLst/>
              <a:gdLst>
                <a:gd name="connsiteX0" fmla="*/ 0 w 1876898"/>
                <a:gd name="connsiteY0" fmla="*/ 0 h 1078744"/>
                <a:gd name="connsiteX1" fmla="*/ 1876898 w 1876898"/>
                <a:gd name="connsiteY1" fmla="*/ 0 h 1078744"/>
                <a:gd name="connsiteX2" fmla="*/ 1876898 w 1876898"/>
                <a:gd name="connsiteY2" fmla="*/ 1078744 h 1078744"/>
                <a:gd name="connsiteX3" fmla="*/ 0 w 1876898"/>
                <a:gd name="connsiteY3" fmla="*/ 1078744 h 1078744"/>
                <a:gd name="connsiteX4" fmla="*/ 0 w 1876898"/>
                <a:gd name="connsiteY4" fmla="*/ 0 h 1078744"/>
                <a:gd name="connsiteX0" fmla="*/ 0 w 1876898"/>
                <a:gd name="connsiteY0" fmla="*/ 319177 h 1397921"/>
                <a:gd name="connsiteX1" fmla="*/ 1868272 w 1876898"/>
                <a:gd name="connsiteY1" fmla="*/ 0 h 1397921"/>
                <a:gd name="connsiteX2" fmla="*/ 1876898 w 1876898"/>
                <a:gd name="connsiteY2" fmla="*/ 1397921 h 1397921"/>
                <a:gd name="connsiteX3" fmla="*/ 0 w 1876898"/>
                <a:gd name="connsiteY3" fmla="*/ 1397921 h 1397921"/>
                <a:gd name="connsiteX4" fmla="*/ 0 w 1876898"/>
                <a:gd name="connsiteY4" fmla="*/ 319177 h 1397921"/>
                <a:gd name="connsiteX0" fmla="*/ 0 w 1878428"/>
                <a:gd name="connsiteY0" fmla="*/ 319177 h 1397921"/>
                <a:gd name="connsiteX1" fmla="*/ 1877679 w 1878428"/>
                <a:gd name="connsiteY1" fmla="*/ 0 h 1397921"/>
                <a:gd name="connsiteX2" fmla="*/ 1876898 w 1878428"/>
                <a:gd name="connsiteY2" fmla="*/ 1397921 h 1397921"/>
                <a:gd name="connsiteX3" fmla="*/ 0 w 1878428"/>
                <a:gd name="connsiteY3" fmla="*/ 1397921 h 1397921"/>
                <a:gd name="connsiteX4" fmla="*/ 0 w 1878428"/>
                <a:gd name="connsiteY4" fmla="*/ 319177 h 1397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78428" h="1397921">
                  <a:moveTo>
                    <a:pt x="0" y="319177"/>
                  </a:moveTo>
                  <a:lnTo>
                    <a:pt x="1877679" y="0"/>
                  </a:lnTo>
                  <a:cubicBezTo>
                    <a:pt x="1880554" y="465974"/>
                    <a:pt x="1874023" y="931947"/>
                    <a:pt x="1876898" y="1397921"/>
                  </a:cubicBezTo>
                  <a:lnTo>
                    <a:pt x="0" y="1397921"/>
                  </a:lnTo>
                  <a:lnTo>
                    <a:pt x="0" y="319177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 w="25400" cap="flat" cmpd="sng" algn="ctr">
              <a:solidFill>
                <a:schemeClr val="bg1">
                  <a:lumMod val="50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맑은 고딕"/>
                <a:cs typeface="+mn-cs"/>
              </a:endParaRPr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4DE904DF-AC83-4D57-8BD2-6A01C74D5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제안 배경 및 전략 </a:t>
            </a:r>
            <a:r>
              <a:rPr lang="en-US" altLang="ko-KR" dirty="0"/>
              <a:t>– </a:t>
            </a:r>
            <a:r>
              <a:rPr lang="ko-KR" altLang="en-US" dirty="0" err="1"/>
              <a:t>계정계</a:t>
            </a:r>
            <a:r>
              <a:rPr lang="ko-KR" altLang="en-US" dirty="0"/>
              <a:t> 분리</a:t>
            </a:r>
            <a:endParaRPr lang="en-US" altLang="ko-KR" dirty="0"/>
          </a:p>
        </p:txBody>
      </p:sp>
      <p:sp>
        <p:nvSpPr>
          <p:cNvPr id="6" name="부제목 5">
            <a:extLst>
              <a:ext uri="{FF2B5EF4-FFF2-40B4-BE49-F238E27FC236}">
                <a16:creationId xmlns:a16="http://schemas.microsoft.com/office/drawing/2014/main" id="{29F7E407-810F-481E-8360-0D6B07BC2F81}"/>
              </a:ext>
            </a:extLst>
          </p:cNvPr>
          <p:cNvSpPr txBox="1">
            <a:spLocks/>
          </p:cNvSpPr>
          <p:nvPr/>
        </p:nvSpPr>
        <p:spPr>
          <a:xfrm>
            <a:off x="285748" y="832728"/>
            <a:ext cx="8165677" cy="1058594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1. </a:t>
            </a:r>
            <a:r>
              <a:rPr kumimoji="0" lang="ko-KR" alt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계정계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 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DB 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분리인가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? 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기타 운영 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DB 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분리인가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? &gt;&gt; 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난이도 증가 유도</a:t>
            </a:r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srgbClr val="444444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444444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2.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44444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왜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444444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 Dell Technologies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44444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인가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444444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? &gt;&gt;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44444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서비스 중단없이 기존 구성 유지하며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444444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,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44444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안전하게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444444">
                  <a:lumMod val="40000"/>
                  <a:lumOff val="60000"/>
                </a:srgbClr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444444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3. VMAX 950F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44444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인가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444444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? </a:t>
            </a: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444444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PowerMAX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444444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 8000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44444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인가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444444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? &gt;&gt;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44444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차세대 기술적용 및  성능과 효율성을 위해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444444">
                  <a:lumMod val="40000"/>
                  <a:lumOff val="60000"/>
                </a:srgbClr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2410078-1E41-4D06-9E34-58D33CE04982}"/>
              </a:ext>
            </a:extLst>
          </p:cNvPr>
          <p:cNvSpPr/>
          <p:nvPr/>
        </p:nvSpPr>
        <p:spPr>
          <a:xfrm>
            <a:off x="4801449" y="2356001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계정계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 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DB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분리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F278AAD-5BFA-4DFA-9FD8-3640E4CA3B67}"/>
              </a:ext>
            </a:extLst>
          </p:cNvPr>
          <p:cNvSpPr/>
          <p:nvPr/>
        </p:nvSpPr>
        <p:spPr>
          <a:xfrm>
            <a:off x="4585543" y="2993045"/>
            <a:ext cx="4279283" cy="17158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9388" marR="0" lvl="1" indent="-179388" algn="l" defTabSz="6858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ea"/>
                <a:cs typeface="+mn-cs"/>
              </a:rPr>
              <a:t>인프라 고도화 요건에 따른 중요 서비스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ea"/>
                <a:cs typeface="+mn-cs"/>
              </a:rPr>
              <a:t/>
            </a:r>
            <a:b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ea"/>
                <a:cs typeface="+mn-cs"/>
              </a:rPr>
            </a:b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ea"/>
                <a:cs typeface="+mn-cs"/>
              </a:rPr>
              <a:t>(</a:t>
            </a: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ea"/>
                <a:cs typeface="+mn-cs"/>
              </a:rPr>
              <a:t>계정계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ea"/>
                <a:cs typeface="+mn-cs"/>
              </a:rPr>
              <a:t>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ea"/>
                <a:cs typeface="+mn-cs"/>
              </a:rPr>
              <a:t>DB)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ea"/>
                <a:cs typeface="+mn-cs"/>
              </a:rPr>
              <a:t>분리로 제안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ea"/>
                <a:cs typeface="+mn-cs"/>
              </a:rPr>
              <a:t> </a:t>
            </a:r>
            <a:b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ea"/>
                <a:cs typeface="+mn-cs"/>
              </a:rPr>
            </a:b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+mn-ea"/>
                <a:cs typeface="+mn-cs"/>
              </a:rPr>
              <a:t>&gt;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+mn-ea"/>
                <a:cs typeface="+mn-cs"/>
              </a:rPr>
              <a:t>작업 난이도 증가로 인한 타사 진입 차단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+mn-ea"/>
              <a:cs typeface="+mn-cs"/>
            </a:endParaRPr>
          </a:p>
          <a:p>
            <a:pPr marL="179388" marR="0" lvl="1" indent="-179388" algn="l" defTabSz="6858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ea"/>
                <a:cs typeface="+mn-cs"/>
              </a:rPr>
              <a:t>향후 폭발적인 가입자수와 서비스에 유연하고 안정적으로 대처하기 위해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ea"/>
                <a:cs typeface="+mn-cs"/>
              </a:rPr>
              <a:t/>
            </a:r>
            <a:b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ea"/>
                <a:cs typeface="+mn-cs"/>
              </a:rPr>
            </a:b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+mn-ea"/>
                <a:cs typeface="+mn-cs"/>
              </a:rPr>
              <a:t>&gt;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+mn-ea"/>
                <a:cs typeface="+mn-cs"/>
              </a:rPr>
              <a:t>성능 및 효율성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+mn-ea"/>
                <a:cs typeface="+mn-cs"/>
              </a:rPr>
              <a:t>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+mn-ea"/>
                <a:cs typeface="+mn-cs"/>
              </a:rPr>
              <a:t>등을 위해 최신 스토리지 에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+mn-ea"/>
                <a:cs typeface="+mn-cs"/>
              </a:rPr>
              <a:t/>
            </a:r>
            <a:b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+mn-ea"/>
                <a:cs typeface="+mn-cs"/>
              </a:rPr>
            </a:b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+mn-ea"/>
                <a:cs typeface="+mn-cs"/>
              </a:rPr>
              <a:t>   </a:t>
            </a: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+mn-ea"/>
                <a:cs typeface="+mn-cs"/>
              </a:rPr>
              <a:t>계정계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+mn-ea"/>
                <a:cs typeface="+mn-cs"/>
              </a:rPr>
              <a:t>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+mn-ea"/>
                <a:cs typeface="+mn-cs"/>
              </a:rPr>
              <a:t>DB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+mn-ea"/>
                <a:cs typeface="+mn-cs"/>
              </a:rPr>
              <a:t>분리 제안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D9F9FEA-4171-4DE5-B698-070639654A36}"/>
              </a:ext>
            </a:extLst>
          </p:cNvPr>
          <p:cNvSpPr/>
          <p:nvPr/>
        </p:nvSpPr>
        <p:spPr>
          <a:xfrm>
            <a:off x="2411334" y="2354287"/>
            <a:ext cx="20954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기타 운영 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DB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분리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srgbClr val="444444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3222C44-2A2E-478A-848C-FCA78A1EA833}"/>
              </a:ext>
            </a:extLst>
          </p:cNvPr>
          <p:cNvSpPr/>
          <p:nvPr/>
        </p:nvSpPr>
        <p:spPr>
          <a:xfrm>
            <a:off x="371475" y="2993045"/>
            <a:ext cx="4113871" cy="12849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9388" marR="0" lvl="1" indent="-179388" algn="l" defTabSz="6858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+mn-ea"/>
                <a:cs typeface="+mn-cs"/>
              </a:rPr>
              <a:t>기타운영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+mn-ea"/>
                <a:cs typeface="+mn-cs"/>
              </a:rPr>
              <a:t>DB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+mn-ea"/>
                <a:cs typeface="+mn-cs"/>
              </a:rPr>
              <a:t> 분리는 서비스 중요도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+mn-ea"/>
                <a:cs typeface="+mn-cs"/>
              </a:rPr>
              <a:t>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+mn-ea"/>
                <a:cs typeface="+mn-cs"/>
              </a:rPr>
              <a:t>및 작업 난이도 감소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+mn-ea"/>
                <a:cs typeface="+mn-cs"/>
              </a:rPr>
              <a:t>(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+mn-ea"/>
                <a:cs typeface="+mn-cs"/>
              </a:rPr>
              <a:t>진입장벽이 낮아짐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+mn-ea"/>
                <a:cs typeface="+mn-cs"/>
              </a:rPr>
              <a:t>)</a:t>
            </a:r>
            <a:b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+mn-ea"/>
                <a:cs typeface="+mn-cs"/>
              </a:rPr>
            </a:b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cs typeface="+mn-cs"/>
              </a:rPr>
              <a:t>&gt;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cs typeface="+mn-cs"/>
              </a:rPr>
              <a:t>타사 진입 가능성 증가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444444"/>
              </a:solidFill>
              <a:effectLst/>
              <a:uLnTx/>
              <a:uFillTx/>
              <a:latin typeface="+mn-ea"/>
              <a:cs typeface="+mn-cs"/>
            </a:endParaRPr>
          </a:p>
          <a:p>
            <a:pPr marL="179388" marR="0" lvl="1" indent="-179388" algn="l" defTabSz="6858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+mn-ea"/>
                <a:cs typeface="+mn-cs"/>
              </a:rPr>
              <a:t>타사 도입에 따른 경쟁 및 어려움 발생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+mn-ea"/>
                <a:cs typeface="+mn-cs"/>
              </a:rPr>
              <a:t/>
            </a:r>
            <a:b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+mn-ea"/>
                <a:cs typeface="+mn-cs"/>
              </a:rPr>
            </a:b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cs typeface="+mn-cs"/>
              </a:rPr>
              <a:t>&gt;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cs typeface="+mn-cs"/>
              </a:rPr>
              <a:t>경쟁 입찰이 되는 지름길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544BB1C1-AF09-472E-A634-2AE635CFA81C}"/>
              </a:ext>
            </a:extLst>
          </p:cNvPr>
          <p:cNvGrpSpPr/>
          <p:nvPr/>
        </p:nvGrpSpPr>
        <p:grpSpPr>
          <a:xfrm>
            <a:off x="7665247" y="1643220"/>
            <a:ext cx="1263876" cy="1268656"/>
            <a:chOff x="7572240" y="1576309"/>
            <a:chExt cx="1343800" cy="1348883"/>
          </a:xfrm>
        </p:grpSpPr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AC025A4D-3EBA-4949-8B10-82B9E71FD4D4}"/>
                </a:ext>
              </a:extLst>
            </p:cNvPr>
            <p:cNvSpPr/>
            <p:nvPr/>
          </p:nvSpPr>
          <p:spPr>
            <a:xfrm>
              <a:off x="7572240" y="1576309"/>
              <a:ext cx="1343800" cy="1343800"/>
            </a:xfrm>
            <a:prstGeom prst="ellipse">
              <a:avLst/>
            </a:prstGeom>
            <a:solidFill>
              <a:schemeClr val="bg1">
                <a:lumMod val="60000"/>
                <a:lumOff val="40000"/>
              </a:schemeClr>
            </a:solidFill>
            <a:ln w="9525" cap="flat" cmpd="sng" algn="ctr">
              <a:noFill/>
              <a:prstDash val="solid"/>
            </a:ln>
            <a:effectLst/>
            <a:scene3d>
              <a:camera prst="orthographicFront"/>
              <a:lightRig rig="soft" dir="t">
                <a:rot lat="0" lon="0" rev="21594000"/>
              </a:lightRig>
            </a:scene3d>
            <a:sp3d prstMaterial="metal"/>
          </p:spPr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맑은 고딕"/>
                <a:cs typeface="+mn-cs"/>
              </a:endParaRPr>
            </a:p>
          </p:txBody>
        </p:sp>
        <p:sp>
          <p:nvSpPr>
            <p:cNvPr id="48" name="자유형 73">
              <a:extLst>
                <a:ext uri="{FF2B5EF4-FFF2-40B4-BE49-F238E27FC236}">
                  <a16:creationId xmlns:a16="http://schemas.microsoft.com/office/drawing/2014/main" id="{2E3879BA-C3D0-48BA-80D0-AEE82309A6DE}"/>
                </a:ext>
              </a:extLst>
            </p:cNvPr>
            <p:cNvSpPr/>
            <p:nvPr/>
          </p:nvSpPr>
          <p:spPr>
            <a:xfrm>
              <a:off x="7902580" y="2076065"/>
              <a:ext cx="998220" cy="849127"/>
            </a:xfrm>
            <a:custGeom>
              <a:avLst/>
              <a:gdLst>
                <a:gd name="connsiteX0" fmla="*/ 731520 w 998220"/>
                <a:gd name="connsiteY0" fmla="*/ 0 h 891540"/>
                <a:gd name="connsiteX1" fmla="*/ 0 w 998220"/>
                <a:gd name="connsiteY1" fmla="*/ 457200 h 891540"/>
                <a:gd name="connsiteX2" fmla="*/ 243840 w 998220"/>
                <a:gd name="connsiteY2" fmla="*/ 891540 h 891540"/>
                <a:gd name="connsiteX3" fmla="*/ 998220 w 998220"/>
                <a:gd name="connsiteY3" fmla="*/ 365760 h 891540"/>
                <a:gd name="connsiteX4" fmla="*/ 731520 w 998220"/>
                <a:gd name="connsiteY4" fmla="*/ 0 h 891540"/>
                <a:gd name="connsiteX0" fmla="*/ 731520 w 998220"/>
                <a:gd name="connsiteY0" fmla="*/ 0 h 891540"/>
                <a:gd name="connsiteX1" fmla="*/ 0 w 998220"/>
                <a:gd name="connsiteY1" fmla="*/ 457200 h 891540"/>
                <a:gd name="connsiteX2" fmla="*/ 243840 w 998220"/>
                <a:gd name="connsiteY2" fmla="*/ 891540 h 891540"/>
                <a:gd name="connsiteX3" fmla="*/ 998220 w 998220"/>
                <a:gd name="connsiteY3" fmla="*/ 365760 h 891540"/>
                <a:gd name="connsiteX4" fmla="*/ 731520 w 998220"/>
                <a:gd name="connsiteY4" fmla="*/ 0 h 891540"/>
                <a:gd name="connsiteX0" fmla="*/ 731520 w 998220"/>
                <a:gd name="connsiteY0" fmla="*/ 0 h 891540"/>
                <a:gd name="connsiteX1" fmla="*/ 0 w 998220"/>
                <a:gd name="connsiteY1" fmla="*/ 457200 h 891540"/>
                <a:gd name="connsiteX2" fmla="*/ 243840 w 998220"/>
                <a:gd name="connsiteY2" fmla="*/ 891540 h 891540"/>
                <a:gd name="connsiteX3" fmla="*/ 998220 w 998220"/>
                <a:gd name="connsiteY3" fmla="*/ 365760 h 891540"/>
                <a:gd name="connsiteX4" fmla="*/ 731520 w 998220"/>
                <a:gd name="connsiteY4" fmla="*/ 0 h 891540"/>
                <a:gd name="connsiteX0" fmla="*/ 731520 w 998220"/>
                <a:gd name="connsiteY0" fmla="*/ 0 h 898122"/>
                <a:gd name="connsiteX1" fmla="*/ 0 w 998220"/>
                <a:gd name="connsiteY1" fmla="*/ 457200 h 898122"/>
                <a:gd name="connsiteX2" fmla="*/ 243840 w 998220"/>
                <a:gd name="connsiteY2" fmla="*/ 891540 h 898122"/>
                <a:gd name="connsiteX3" fmla="*/ 998220 w 998220"/>
                <a:gd name="connsiteY3" fmla="*/ 365760 h 898122"/>
                <a:gd name="connsiteX4" fmla="*/ 731520 w 998220"/>
                <a:gd name="connsiteY4" fmla="*/ 0 h 898122"/>
                <a:gd name="connsiteX0" fmla="*/ 731520 w 998220"/>
                <a:gd name="connsiteY0" fmla="*/ 0 h 897475"/>
                <a:gd name="connsiteX1" fmla="*/ 0 w 998220"/>
                <a:gd name="connsiteY1" fmla="*/ 457200 h 897475"/>
                <a:gd name="connsiteX2" fmla="*/ 243840 w 998220"/>
                <a:gd name="connsiteY2" fmla="*/ 891540 h 897475"/>
                <a:gd name="connsiteX3" fmla="*/ 998220 w 998220"/>
                <a:gd name="connsiteY3" fmla="*/ 365760 h 897475"/>
                <a:gd name="connsiteX4" fmla="*/ 731520 w 998220"/>
                <a:gd name="connsiteY4" fmla="*/ 0 h 897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8220" h="897475">
                  <a:moveTo>
                    <a:pt x="731520" y="0"/>
                  </a:moveTo>
                  <a:lnTo>
                    <a:pt x="0" y="457200"/>
                  </a:lnTo>
                  <a:lnTo>
                    <a:pt x="243840" y="891540"/>
                  </a:lnTo>
                  <a:cubicBezTo>
                    <a:pt x="557689" y="934326"/>
                    <a:pt x="879158" y="744452"/>
                    <a:pt x="998220" y="365760"/>
                  </a:cubicBezTo>
                  <a:lnTo>
                    <a:pt x="731520" y="0"/>
                  </a:lnTo>
                  <a:close/>
                </a:path>
              </a:pathLst>
            </a:custGeom>
            <a:solidFill>
              <a:schemeClr val="bg1">
                <a:lumMod val="75000"/>
                <a:alpha val="64706"/>
              </a:schemeClr>
            </a:solidFill>
            <a:ln w="9525" cap="flat" cmpd="sng" algn="ctr">
              <a:noFill/>
              <a:prstDash val="solid"/>
            </a:ln>
            <a:effectLst/>
            <a:scene3d>
              <a:camera prst="orthographicFront"/>
              <a:lightRig rig="soft" dir="t">
                <a:rot lat="0" lon="0" rev="21594000"/>
              </a:lightRig>
            </a:scene3d>
            <a:sp3d prstMaterial="metal"/>
          </p:spPr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맑은 고딕"/>
                <a:cs typeface="+mn-cs"/>
              </a:endParaRPr>
            </a:p>
          </p:txBody>
        </p:sp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8DCD6466-CD67-48AC-83A5-1BBA1CD31D59}"/>
                </a:ext>
              </a:extLst>
            </p:cNvPr>
            <p:cNvSpPr/>
            <p:nvPr/>
          </p:nvSpPr>
          <p:spPr>
            <a:xfrm>
              <a:off x="7662047" y="1674882"/>
              <a:ext cx="1164185" cy="1164184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 cap="flat" cmpd="sng" algn="ctr">
              <a:noFill/>
              <a:prstDash val="solid"/>
            </a:ln>
            <a:effectLst/>
            <a:scene3d>
              <a:camera prst="orthographicFront"/>
              <a:lightRig rig="soft" dir="t">
                <a:rot lat="0" lon="0" rev="21594000"/>
              </a:lightRig>
            </a:scene3d>
            <a:sp3d prstMaterial="metal"/>
          </p:spPr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맑은 고딕"/>
                <a:cs typeface="+mn-cs"/>
              </a:endParaRPr>
            </a:p>
          </p:txBody>
        </p:sp>
      </p:grpSp>
      <p:pic>
        <p:nvPicPr>
          <p:cNvPr id="41" name="Picture 4">
            <a:extLst>
              <a:ext uri="{FF2B5EF4-FFF2-40B4-BE49-F238E27FC236}">
                <a16:creationId xmlns:a16="http://schemas.microsoft.com/office/drawing/2014/main" id="{26E7CB73-E0CF-4116-83A3-CA3673316D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4866" y="2171700"/>
            <a:ext cx="1053722" cy="256253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CC03522-6824-49D1-816B-5D5B63BE814D}"/>
              </a:ext>
            </a:extLst>
          </p:cNvPr>
          <p:cNvCxnSpPr>
            <a:cxnSpLocks/>
          </p:cNvCxnSpPr>
          <p:nvPr/>
        </p:nvCxnSpPr>
        <p:spPr>
          <a:xfrm>
            <a:off x="2457450" y="2723619"/>
            <a:ext cx="2027896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09F8F88F-298D-436F-BCBC-B3D425544BED}"/>
              </a:ext>
            </a:extLst>
          </p:cNvPr>
          <p:cNvCxnSpPr>
            <a:cxnSpLocks/>
          </p:cNvCxnSpPr>
          <p:nvPr/>
        </p:nvCxnSpPr>
        <p:spPr>
          <a:xfrm>
            <a:off x="4694290" y="2723619"/>
            <a:ext cx="2027896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12706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E904DF-AC83-4D57-8BD2-6A01C74D5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제안 배경 및 전략 </a:t>
            </a:r>
            <a:r>
              <a:rPr lang="en-US" altLang="ko-KR" dirty="0"/>
              <a:t>– </a:t>
            </a:r>
            <a:r>
              <a:rPr lang="en-US" altLang="ko-KR" dirty="0" err="1"/>
              <a:t>PowerMAX</a:t>
            </a:r>
            <a:endParaRPr lang="en-US" altLang="ko-KR" dirty="0"/>
          </a:p>
        </p:txBody>
      </p:sp>
      <p:sp>
        <p:nvSpPr>
          <p:cNvPr id="6" name="부제목 5">
            <a:extLst>
              <a:ext uri="{FF2B5EF4-FFF2-40B4-BE49-F238E27FC236}">
                <a16:creationId xmlns:a16="http://schemas.microsoft.com/office/drawing/2014/main" id="{29F7E407-810F-481E-8360-0D6B07BC2F81}"/>
              </a:ext>
            </a:extLst>
          </p:cNvPr>
          <p:cNvSpPr txBox="1">
            <a:spLocks/>
          </p:cNvSpPr>
          <p:nvPr/>
        </p:nvSpPr>
        <p:spPr>
          <a:xfrm>
            <a:off x="285748" y="832728"/>
            <a:ext cx="8165677" cy="1058594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1. </a:t>
            </a:r>
            <a:r>
              <a:rPr kumimoji="0" lang="ko-KR" alt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계정계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 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DB 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분리인가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? 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기타 운영 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DB 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분리인가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? &gt;&gt; 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안정성과 가용성을 위해 </a:t>
            </a:r>
            <a:r>
              <a:rPr kumimoji="0" lang="ko-KR" alt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계정계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 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DB 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분리 로 </a:t>
            </a:r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2. 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왜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 Dell Technologies 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인가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? &gt;&gt; 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서비스 중단없이 기존 구성 유지하며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, 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안전하게</a:t>
            </a:r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3. VMAX 950F 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인가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? </a:t>
            </a:r>
            <a:r>
              <a:rPr kumimoji="0" lang="en-US" altLang="ko-KR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PowerMAX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 8000 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인가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? &gt;&gt; 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차세대 기술적용 및  성능과 효율성을 위해</a:t>
            </a:r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srgbClr val="444444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DE867D35-9CA2-4402-922E-A46B3B59437B}"/>
              </a:ext>
            </a:extLst>
          </p:cNvPr>
          <p:cNvGraphicFramePr>
            <a:graphicFrameLocks noGrp="1"/>
          </p:cNvGraphicFramePr>
          <p:nvPr/>
        </p:nvGraphicFramePr>
        <p:xfrm>
          <a:off x="289830" y="2238110"/>
          <a:ext cx="8561968" cy="1076976"/>
        </p:xfrm>
        <a:graphic>
          <a:graphicData uri="http://schemas.openxmlformats.org/drawingml/2006/table">
            <a:tbl>
              <a:tblPr firstRow="1">
                <a:tableStyleId>{69012ECD-51FC-41F1-AA8D-1B2483CD663E}</a:tableStyleId>
              </a:tblPr>
              <a:tblGrid>
                <a:gridCol w="18453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388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388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3888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58992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dirty="0">
                          <a:solidFill>
                            <a:schemeClr val="tx2"/>
                          </a:solidFill>
                        </a:rPr>
                        <a:t>구분</a:t>
                      </a:r>
                      <a:endParaRPr lang="en-US" sz="1100" dirty="0">
                        <a:solidFill>
                          <a:schemeClr val="tx2"/>
                        </a:solidFill>
                      </a:endParaRPr>
                    </a:p>
                  </a:txBody>
                  <a:tcPr marL="72000" marR="72000" marT="36000" marB="3600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2"/>
                          </a:solidFill>
                        </a:rPr>
                        <a:t>VMAX 450F(2e)</a:t>
                      </a:r>
                    </a:p>
                  </a:txBody>
                  <a:tcPr marL="72000" marR="72000" marT="36000" marB="3600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2"/>
                          </a:solidFill>
                        </a:rPr>
                        <a:t>VMAX 950F(1e)</a:t>
                      </a:r>
                    </a:p>
                  </a:txBody>
                  <a:tcPr marL="72000" marR="72000" marT="36000" marB="3600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>
                          <a:solidFill>
                            <a:schemeClr val="tx2"/>
                          </a:solidFill>
                        </a:rPr>
                        <a:t>PowerMAX</a:t>
                      </a:r>
                      <a:r>
                        <a:rPr lang="en-US" sz="1100" dirty="0">
                          <a:solidFill>
                            <a:schemeClr val="tx2"/>
                          </a:solidFill>
                        </a:rPr>
                        <a:t> 8000(1e)</a:t>
                      </a:r>
                    </a:p>
                  </a:txBody>
                  <a:tcPr marL="72000" marR="72000" marT="36000" marB="3600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8992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IOPS MAX</a:t>
                      </a:r>
                    </a:p>
                  </a:txBody>
                  <a:tcPr marL="72000" marR="72000" marT="36000" marB="3600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290,000 IOPS</a:t>
                      </a:r>
                    </a:p>
                  </a:txBody>
                  <a:tcPr marL="72000" marR="72000" marT="36000" marB="3600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380,000 IOPS</a:t>
                      </a:r>
                    </a:p>
                  </a:txBody>
                  <a:tcPr marL="72000" marR="72000" marT="36000" marB="3600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400,000 IOPS</a:t>
                      </a:r>
                    </a:p>
                  </a:txBody>
                  <a:tcPr marL="72000" marR="72000" marT="36000" marB="3600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8992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RESPONSE TIME</a:t>
                      </a:r>
                    </a:p>
                  </a:txBody>
                  <a:tcPr marL="72000" marR="72000" marT="36000" marB="3600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0.5</a:t>
                      </a:r>
                      <a:r>
                        <a:rPr lang="en-US" sz="1050" baseline="0" dirty="0"/>
                        <a:t> M/s</a:t>
                      </a:r>
                      <a:endParaRPr lang="en-US" sz="1050" dirty="0"/>
                    </a:p>
                  </a:txBody>
                  <a:tcPr marL="72000" marR="72000" marT="36000" marB="3600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0.5 M/s</a:t>
                      </a:r>
                    </a:p>
                  </a:txBody>
                  <a:tcPr marL="72000" marR="72000" marT="36000" marB="3600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0.5 M/s</a:t>
                      </a:r>
                    </a:p>
                  </a:txBody>
                  <a:tcPr marL="72000" marR="72000" marT="36000" marB="3600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1" name="모서리가 둥근 직사각형 1">
            <a:extLst>
              <a:ext uri="{FF2B5EF4-FFF2-40B4-BE49-F238E27FC236}">
                <a16:creationId xmlns:a16="http://schemas.microsoft.com/office/drawing/2014/main" id="{3563176B-9B60-40EC-8384-19215A0E0C48}"/>
              </a:ext>
            </a:extLst>
          </p:cNvPr>
          <p:cNvSpPr/>
          <p:nvPr/>
        </p:nvSpPr>
        <p:spPr>
          <a:xfrm>
            <a:off x="2126464" y="2231759"/>
            <a:ext cx="2234943" cy="1083327"/>
          </a:xfrm>
          <a:prstGeom prst="roundRect">
            <a:avLst>
              <a:gd name="adj" fmla="val 4056"/>
            </a:avLst>
          </a:prstGeom>
          <a:noFill/>
          <a:ln w="28575">
            <a:solidFill>
              <a:schemeClr val="bg1">
                <a:lumMod val="50000"/>
              </a:schemeClr>
            </a:solidFill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rgbClr val="717074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sp>
        <p:nvSpPr>
          <p:cNvPr id="22" name="모서리가 둥근 직사각형 5">
            <a:extLst>
              <a:ext uri="{FF2B5EF4-FFF2-40B4-BE49-F238E27FC236}">
                <a16:creationId xmlns:a16="http://schemas.microsoft.com/office/drawing/2014/main" id="{418F2151-0659-4851-B45A-3E76F93B5286}"/>
              </a:ext>
            </a:extLst>
          </p:cNvPr>
          <p:cNvSpPr/>
          <p:nvPr/>
        </p:nvSpPr>
        <p:spPr>
          <a:xfrm>
            <a:off x="6616855" y="2238109"/>
            <a:ext cx="2234943" cy="1144135"/>
          </a:xfrm>
          <a:prstGeom prst="roundRect">
            <a:avLst>
              <a:gd name="adj" fmla="val 4720"/>
            </a:avLst>
          </a:prstGeom>
          <a:noFill/>
          <a:ln w="28575">
            <a:solidFill>
              <a:schemeClr val="bg1">
                <a:lumMod val="50000"/>
              </a:schemeClr>
            </a:solidFill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rgbClr val="717074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0898A58-27CE-4C56-9A70-FB621475041B}"/>
              </a:ext>
            </a:extLst>
          </p:cNvPr>
          <p:cNvSpPr txBox="1"/>
          <p:nvPr/>
        </p:nvSpPr>
        <p:spPr>
          <a:xfrm>
            <a:off x="6184441" y="3422295"/>
            <a:ext cx="2673809" cy="123111"/>
          </a:xfrm>
          <a:prstGeom prst="rect">
            <a:avLst/>
          </a:prstGeom>
          <a:noFill/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출처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: Dell Technologies </a:t>
            </a:r>
            <a:r>
              <a:rPr kumimoji="0" lang="en-US" altLang="ko-KR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PowerMAX</a:t>
            </a: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 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Performance</a:t>
            </a: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 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Guide</a:t>
            </a: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 </a:t>
            </a:r>
          </a:p>
        </p:txBody>
      </p: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D97E1899-9547-44BE-9683-3A77F0E2040A}"/>
              </a:ext>
            </a:extLst>
          </p:cNvPr>
          <p:cNvGraphicFramePr>
            <a:graphicFrameLocks noGrp="1"/>
          </p:cNvGraphicFramePr>
          <p:nvPr/>
        </p:nvGraphicFramePr>
        <p:xfrm>
          <a:off x="289831" y="3763564"/>
          <a:ext cx="8561968" cy="903402"/>
        </p:xfrm>
        <a:graphic>
          <a:graphicData uri="http://schemas.openxmlformats.org/drawingml/2006/table">
            <a:tbl>
              <a:tblPr firstRow="1">
                <a:tableStyleId>{69012ECD-51FC-41F1-AA8D-1B2483CD663E}</a:tableStyleId>
              </a:tblPr>
              <a:tblGrid>
                <a:gridCol w="14627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323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72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5482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9476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01134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dirty="0">
                          <a:solidFill>
                            <a:schemeClr val="tx2"/>
                          </a:solidFill>
                        </a:rPr>
                        <a:t>구분</a:t>
                      </a:r>
                      <a:endParaRPr lang="en-US" altLang="ko-KR" sz="1100" dirty="0">
                        <a:solidFill>
                          <a:schemeClr val="tx2"/>
                        </a:solidFill>
                      </a:endParaRPr>
                    </a:p>
                  </a:txBody>
                  <a:tcPr marT="41564" marB="41564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dirty="0">
                          <a:solidFill>
                            <a:schemeClr val="tx2"/>
                          </a:solidFill>
                        </a:rPr>
                        <a:t>조건</a:t>
                      </a:r>
                      <a:endParaRPr lang="en-US" sz="1100" dirty="0">
                        <a:solidFill>
                          <a:schemeClr val="tx2"/>
                        </a:solidFill>
                      </a:endParaRPr>
                    </a:p>
                  </a:txBody>
                  <a:tcPr marT="41564" marB="41564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dirty="0">
                          <a:solidFill>
                            <a:schemeClr val="tx2"/>
                          </a:solidFill>
                        </a:rPr>
                        <a:t>적용여부</a:t>
                      </a:r>
                      <a:endParaRPr lang="en-US" sz="1100" dirty="0">
                        <a:solidFill>
                          <a:schemeClr val="tx2"/>
                        </a:solidFill>
                      </a:endParaRPr>
                    </a:p>
                  </a:txBody>
                  <a:tcPr marT="41564" marB="41564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2"/>
                          </a:solidFill>
                        </a:rPr>
                        <a:t>IOPS</a:t>
                      </a:r>
                    </a:p>
                  </a:txBody>
                  <a:tcPr marT="41564" marB="41564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dirty="0">
                          <a:solidFill>
                            <a:schemeClr val="tx2"/>
                          </a:solidFill>
                        </a:rPr>
                        <a:t>비고</a:t>
                      </a:r>
                      <a:endParaRPr lang="en-US" sz="1100" dirty="0">
                        <a:solidFill>
                          <a:schemeClr val="tx2"/>
                        </a:solidFill>
                      </a:endParaRPr>
                    </a:p>
                  </a:txBody>
                  <a:tcPr marT="41564" marB="41564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6473212"/>
                  </a:ext>
                </a:extLst>
              </a:tr>
              <a:tr h="301134">
                <a:tc rowSpan="2">
                  <a:txBody>
                    <a:bodyPr/>
                    <a:lstStyle/>
                    <a:p>
                      <a:pPr algn="ctr"/>
                      <a:r>
                        <a:rPr lang="ko-KR" altLang="en-US" sz="1100" dirty="0"/>
                        <a:t>압축</a:t>
                      </a:r>
                      <a:r>
                        <a:rPr lang="en-US" altLang="ko-KR" sz="1100" dirty="0"/>
                        <a:t>/</a:t>
                      </a:r>
                      <a:r>
                        <a:rPr lang="ko-KR" altLang="en-US" sz="1100" dirty="0"/>
                        <a:t>중복제거</a:t>
                      </a:r>
                      <a:endParaRPr lang="en-US" altLang="ko-KR" sz="1100" dirty="0"/>
                    </a:p>
                  </a:txBody>
                  <a:tcPr marT="50292" marB="50292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Sequential Write</a:t>
                      </a:r>
                    </a:p>
                    <a:p>
                      <a:pPr algn="ctr"/>
                      <a:r>
                        <a:rPr lang="en-US" sz="1100" dirty="0"/>
                        <a:t>(Read0%/ Write 100%)</a:t>
                      </a:r>
                    </a:p>
                  </a:txBody>
                  <a:tcPr marT="50292" marB="50292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OFF</a:t>
                      </a:r>
                    </a:p>
                  </a:txBody>
                  <a:tcPr marT="41564" marB="41564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162,000 IOPS</a:t>
                      </a:r>
                    </a:p>
                  </a:txBody>
                  <a:tcPr marT="41564" marB="41564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marT="41564" marB="41564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6512455"/>
                  </a:ext>
                </a:extLst>
              </a:tr>
              <a:tr h="30113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ON</a:t>
                      </a:r>
                    </a:p>
                  </a:txBody>
                  <a:tcPr marT="41564" marB="41564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151,877 IOPS</a:t>
                      </a:r>
                    </a:p>
                  </a:txBody>
                  <a:tcPr marT="41564" marB="41564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5% </a:t>
                      </a:r>
                      <a:r>
                        <a:rPr lang="ko-KR" altLang="en-US" sz="1100" dirty="0"/>
                        <a:t>미만</a:t>
                      </a:r>
                      <a:endParaRPr lang="en-US" sz="1100" dirty="0"/>
                    </a:p>
                  </a:txBody>
                  <a:tcPr marT="41564" marB="41564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311688"/>
                  </a:ext>
                </a:extLst>
              </a:tr>
            </a:tbl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23368821-B846-44C5-921E-01BCD08E1BE6}"/>
              </a:ext>
            </a:extLst>
          </p:cNvPr>
          <p:cNvSpPr txBox="1"/>
          <p:nvPr/>
        </p:nvSpPr>
        <p:spPr>
          <a:xfrm>
            <a:off x="289832" y="3505962"/>
            <a:ext cx="3579506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76CE">
                    <a:lumMod val="75000"/>
                  </a:srgbClr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PowerMAX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rgbClr val="0076CE">
                    <a:lumMod val="75000"/>
                  </a:srgbClr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 8000(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76CE">
                    <a:lumMod val="75000"/>
                  </a:srgbClr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압축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rgbClr val="0076CE">
                    <a:lumMod val="75000"/>
                  </a:srgbClr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/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76CE">
                    <a:lumMod val="75000"/>
                  </a:srgbClr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중복제거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rgbClr val="0076CE">
                    <a:lumMod val="75000"/>
                  </a:srgbClr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) 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76CE">
                    <a:lumMod val="75000"/>
                  </a:srgbClr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측정 결과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809222E-937F-427D-8138-324C124AFDAC}"/>
              </a:ext>
            </a:extLst>
          </p:cNvPr>
          <p:cNvSpPr txBox="1"/>
          <p:nvPr/>
        </p:nvSpPr>
        <p:spPr>
          <a:xfrm>
            <a:off x="7019605" y="4708248"/>
            <a:ext cx="1838645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출처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: </a:t>
            </a:r>
            <a:r>
              <a:rPr kumimoji="0" lang="en-US" altLang="ko-KR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Kakaobank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 </a:t>
            </a:r>
            <a:r>
              <a:rPr kumimoji="0" lang="en-US" altLang="ko-KR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PowerMAX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 POC </a:t>
            </a: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결과 </a:t>
            </a:r>
          </a:p>
        </p:txBody>
      </p:sp>
      <p:sp>
        <p:nvSpPr>
          <p:cNvPr id="27" name="모서리가 둥근 직사각형 1">
            <a:extLst>
              <a:ext uri="{FF2B5EF4-FFF2-40B4-BE49-F238E27FC236}">
                <a16:creationId xmlns:a16="http://schemas.microsoft.com/office/drawing/2014/main" id="{75EDE884-6232-4504-920B-DD14D646C6CA}"/>
              </a:ext>
            </a:extLst>
          </p:cNvPr>
          <p:cNvSpPr/>
          <p:nvPr/>
        </p:nvSpPr>
        <p:spPr>
          <a:xfrm>
            <a:off x="5297068" y="3763563"/>
            <a:ext cx="2458721" cy="910261"/>
          </a:xfrm>
          <a:prstGeom prst="roundRect">
            <a:avLst>
              <a:gd name="adj" fmla="val 9014"/>
            </a:avLst>
          </a:prstGeom>
          <a:noFill/>
          <a:ln w="28575">
            <a:solidFill>
              <a:schemeClr val="bg1">
                <a:lumMod val="50000"/>
              </a:schemeClr>
            </a:solidFill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rgbClr val="717074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B8ACFBF-51B0-4E4C-92D8-9154D374B73B}"/>
              </a:ext>
            </a:extLst>
          </p:cNvPr>
          <p:cNvSpPr txBox="1"/>
          <p:nvPr/>
        </p:nvSpPr>
        <p:spPr>
          <a:xfrm>
            <a:off x="351472" y="1972604"/>
            <a:ext cx="2611291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76CE">
                    <a:lumMod val="75000"/>
                  </a:srgbClr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PowerMAX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76CE">
                    <a:lumMod val="75000"/>
                  </a:srgbClr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 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rgbClr val="0076CE">
                    <a:lumMod val="75000"/>
                  </a:srgbClr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8000 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76CE">
                    <a:lumMod val="75000"/>
                  </a:srgbClr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성능 비교 자료</a:t>
            </a:r>
          </a:p>
        </p:txBody>
      </p:sp>
    </p:spTree>
    <p:extLst>
      <p:ext uri="{BB962C8B-B14F-4D97-AF65-F5344CB8AC3E}">
        <p14:creationId xmlns:p14="http://schemas.microsoft.com/office/powerpoint/2010/main" val="21460690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29A81FDA-DE63-4DEC-A28F-13CD8AAEC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n-lt"/>
              </a:rPr>
              <a:t>2.0 </a:t>
            </a:r>
            <a:r>
              <a:rPr lang="en-US" err="1">
                <a:latin typeface="+mn-lt"/>
              </a:rPr>
              <a:t>PowerStore</a:t>
            </a:r>
            <a:r>
              <a:rPr lang="en-US">
                <a:latin typeface="+mn-lt"/>
              </a:rPr>
              <a:t> OS</a:t>
            </a:r>
            <a:r>
              <a:rPr lang="ko-KR" altLang="en-US">
                <a:latin typeface="+mn-lt"/>
              </a:rPr>
              <a:t> </a:t>
            </a:r>
            <a:r>
              <a:rPr lang="en-US">
                <a:latin typeface="+mn-lt"/>
              </a:rPr>
              <a:t>Code</a:t>
            </a:r>
            <a:r>
              <a:rPr lang="ko-KR" altLang="en-US">
                <a:latin typeface="+mn-lt"/>
              </a:rPr>
              <a:t> 성능 향상</a:t>
            </a:r>
            <a:endParaRPr lang="en-US">
              <a:latin typeface="+mn-lt"/>
            </a:endParaRPr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6C52BB35-8DDB-4109-B177-AB3A3C75BF8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440382" y="1200150"/>
            <a:ext cx="4417868" cy="33147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>
                <a:latin typeface="+mn-lt"/>
              </a:rPr>
              <a:t>코드 업그레이드시 </a:t>
            </a:r>
            <a:r>
              <a:rPr lang="ko-KR" altLang="en-US" b="1">
                <a:latin typeface="+mn-lt"/>
              </a:rPr>
              <a:t>최대 </a:t>
            </a:r>
            <a:r>
              <a:rPr lang="en-US" altLang="ko-KR" b="1">
                <a:latin typeface="+mn-lt"/>
              </a:rPr>
              <a:t>25% </a:t>
            </a:r>
            <a:r>
              <a:rPr lang="ko-KR" altLang="en-US" b="1">
                <a:latin typeface="+mn-lt"/>
              </a:rPr>
              <a:t>성능향상</a:t>
            </a:r>
            <a:endParaRPr lang="en-US" altLang="ko-KR" b="1">
              <a:latin typeface="+mn-lt"/>
            </a:endParaRPr>
          </a:p>
          <a:p>
            <a:pPr lvl="1">
              <a:lnSpc>
                <a:spcPct val="150000"/>
              </a:lnSpc>
            </a:pPr>
            <a:r>
              <a:rPr lang="ko-KR" altLang="en-US">
                <a:latin typeface="+mn-lt"/>
              </a:rPr>
              <a:t>진보된 중복제거 알고리즘 적용 </a:t>
            </a:r>
            <a:r>
              <a:rPr lang="en-US" altLang="ko-KR">
                <a:latin typeface="+mn-lt"/>
              </a:rPr>
              <a:t>(MURMUR3)</a:t>
            </a:r>
          </a:p>
          <a:p>
            <a:pPr lvl="1">
              <a:lnSpc>
                <a:spcPct val="150000"/>
              </a:lnSpc>
            </a:pPr>
            <a:r>
              <a:rPr lang="ko-KR" altLang="en-US">
                <a:latin typeface="+mn-lt"/>
              </a:rPr>
              <a:t>중복제거 바이패스 모드</a:t>
            </a:r>
            <a:endParaRPr lang="en-US" altLang="ko-KR">
              <a:latin typeface="+mn-lt"/>
            </a:endParaRPr>
          </a:p>
          <a:p>
            <a:pPr lvl="1">
              <a:lnSpc>
                <a:spcPct val="150000"/>
              </a:lnSpc>
            </a:pPr>
            <a:r>
              <a:rPr lang="en-US" altLang="ko-KR">
                <a:latin typeface="+mn-lt"/>
              </a:rPr>
              <a:t>AO/AO Path : Path Rebalancing </a:t>
            </a:r>
            <a:r>
              <a:rPr lang="ko-KR" altLang="en-US">
                <a:latin typeface="+mn-lt"/>
              </a:rPr>
              <a:t>최적화</a:t>
            </a:r>
            <a:endParaRPr lang="en-US" altLang="ko-KR">
              <a:latin typeface="+mn-lt"/>
            </a:endParaRPr>
          </a:p>
          <a:p>
            <a:pPr lvl="1">
              <a:lnSpc>
                <a:spcPct val="150000"/>
              </a:lnSpc>
            </a:pPr>
            <a:r>
              <a:rPr lang="ko-KR" altLang="en-US" b="1">
                <a:latin typeface="+mn-lt"/>
              </a:rPr>
              <a:t>온라인 코드 업그레이드로 기존 장비 향상 가능</a:t>
            </a:r>
            <a:endParaRPr lang="en-US" altLang="ko-KR" b="1">
              <a:latin typeface="+mn-lt"/>
            </a:endParaRPr>
          </a:p>
        </p:txBody>
      </p:sp>
      <p:sp>
        <p:nvSpPr>
          <p:cNvPr id="4" name="화살표: 위쪽 3">
            <a:extLst>
              <a:ext uri="{FF2B5EF4-FFF2-40B4-BE49-F238E27FC236}">
                <a16:creationId xmlns:a16="http://schemas.microsoft.com/office/drawing/2014/main" id="{52AF0ABD-4AB6-46BC-8A94-695703541E64}"/>
              </a:ext>
            </a:extLst>
          </p:cNvPr>
          <p:cNvSpPr/>
          <p:nvPr/>
        </p:nvSpPr>
        <p:spPr>
          <a:xfrm>
            <a:off x="602673" y="1551710"/>
            <a:ext cx="1780310" cy="2147454"/>
          </a:xfrm>
          <a:prstGeom prst="upArrow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14350"/>
            <a:endParaRPr lang="en-US" sz="900">
              <a:solidFill>
                <a:srgbClr val="000000"/>
              </a:solidFill>
              <a:latin typeface="Arial"/>
              <a:ea typeface="맑은 고딕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691BB70-DA73-436F-8894-C271609E4AAF}"/>
              </a:ext>
            </a:extLst>
          </p:cNvPr>
          <p:cNvSpPr/>
          <p:nvPr/>
        </p:nvSpPr>
        <p:spPr>
          <a:xfrm>
            <a:off x="2383583" y="2152586"/>
            <a:ext cx="1985160" cy="1546577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 defTabSz="514350"/>
            <a:r>
              <a:rPr lang="en-US" altLang="ko-KR" sz="7200" b="1">
                <a:ln w="12700">
                  <a:solidFill>
                    <a:srgbClr val="00447C"/>
                  </a:solidFill>
                  <a:prstDash val="solid"/>
                </a:ln>
                <a:pattFill prst="pct50">
                  <a:fgClr>
                    <a:srgbClr val="00447C"/>
                  </a:fgClr>
                  <a:bgClr>
                    <a:srgbClr val="00447C">
                      <a:lumMod val="20000"/>
                      <a:lumOff val="80000"/>
                    </a:srgbClr>
                  </a:bgClr>
                </a:pattFill>
                <a:effectLst>
                  <a:outerShdw dist="38100" dir="2640000" algn="bl" rotWithShape="0">
                    <a:srgbClr val="00447C"/>
                  </a:outerShdw>
                </a:effectLst>
                <a:latin typeface="Arial"/>
                <a:ea typeface="맑은 고딕"/>
              </a:rPr>
              <a:t>25%</a:t>
            </a:r>
          </a:p>
          <a:p>
            <a:pPr algn="ctr" defTabSz="514350"/>
            <a:r>
              <a:rPr lang="en-US" altLang="ko-KR" sz="2400" b="1">
                <a:ln w="12700">
                  <a:solidFill>
                    <a:srgbClr val="00447C"/>
                  </a:solidFill>
                  <a:prstDash val="solid"/>
                </a:ln>
                <a:pattFill prst="pct50">
                  <a:fgClr>
                    <a:srgbClr val="00447C"/>
                  </a:fgClr>
                  <a:bgClr>
                    <a:srgbClr val="00447C">
                      <a:lumMod val="20000"/>
                      <a:lumOff val="80000"/>
                    </a:srgbClr>
                  </a:bgClr>
                </a:pattFill>
                <a:effectLst>
                  <a:outerShdw dist="38100" dir="2640000" algn="bl" rotWithShape="0">
                    <a:srgbClr val="00447C"/>
                  </a:outerShdw>
                </a:effectLst>
                <a:latin typeface="Arial"/>
                <a:ea typeface="맑은 고딕"/>
              </a:rPr>
              <a:t>More</a:t>
            </a:r>
            <a:r>
              <a:rPr lang="ko-KR" altLang="en-US" sz="2400" b="1">
                <a:ln w="12700">
                  <a:solidFill>
                    <a:srgbClr val="00447C"/>
                  </a:solidFill>
                  <a:prstDash val="solid"/>
                </a:ln>
                <a:pattFill prst="pct50">
                  <a:fgClr>
                    <a:srgbClr val="00447C"/>
                  </a:fgClr>
                  <a:bgClr>
                    <a:srgbClr val="00447C">
                      <a:lumMod val="20000"/>
                      <a:lumOff val="80000"/>
                    </a:srgbClr>
                  </a:bgClr>
                </a:pattFill>
                <a:effectLst>
                  <a:outerShdw dist="38100" dir="2640000" algn="bl" rotWithShape="0">
                    <a:srgbClr val="00447C"/>
                  </a:outerShdw>
                </a:effectLst>
                <a:latin typeface="Arial"/>
                <a:ea typeface="맑은 고딕"/>
              </a:rPr>
              <a:t> </a:t>
            </a:r>
            <a:r>
              <a:rPr lang="en-US" altLang="ko-KR" sz="2400" b="1">
                <a:ln w="12700">
                  <a:solidFill>
                    <a:srgbClr val="00447C"/>
                  </a:solidFill>
                  <a:prstDash val="solid"/>
                </a:ln>
                <a:pattFill prst="pct50">
                  <a:fgClr>
                    <a:srgbClr val="00447C"/>
                  </a:fgClr>
                  <a:bgClr>
                    <a:srgbClr val="00447C">
                      <a:lumMod val="20000"/>
                      <a:lumOff val="80000"/>
                    </a:srgbClr>
                  </a:bgClr>
                </a:pattFill>
                <a:effectLst>
                  <a:outerShdw dist="38100" dir="2640000" algn="bl" rotWithShape="0">
                    <a:srgbClr val="00447C"/>
                  </a:outerShdw>
                </a:effectLst>
                <a:latin typeface="Arial"/>
                <a:ea typeface="맑은 고딕"/>
              </a:rPr>
              <a:t>IOPS</a:t>
            </a:r>
            <a:endParaRPr lang="en-US" altLang="ko-KR" sz="2100" b="1">
              <a:ln w="12700">
                <a:solidFill>
                  <a:srgbClr val="00447C"/>
                </a:solidFill>
                <a:prstDash val="solid"/>
              </a:ln>
              <a:pattFill prst="pct50">
                <a:fgClr>
                  <a:srgbClr val="00447C"/>
                </a:fgClr>
                <a:bgClr>
                  <a:srgbClr val="00447C">
                    <a:lumMod val="20000"/>
                    <a:lumOff val="80000"/>
                  </a:srgbClr>
                </a:bgClr>
              </a:pattFill>
              <a:effectLst>
                <a:outerShdw dist="38100" dir="2640000" algn="bl" rotWithShape="0">
                  <a:srgbClr val="00447C"/>
                </a:outerShdw>
              </a:effectLst>
              <a:latin typeface="Arial"/>
              <a:ea typeface="맑은 고딕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D2F2E2-8086-4C2F-AC77-C2A9E30663F9}"/>
              </a:ext>
            </a:extLst>
          </p:cNvPr>
          <p:cNvSpPr txBox="1"/>
          <p:nvPr/>
        </p:nvSpPr>
        <p:spPr>
          <a:xfrm>
            <a:off x="458833" y="4410975"/>
            <a:ext cx="3106684" cy="20774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514350"/>
            <a:r>
              <a:rPr lang="en-US">
                <a:solidFill>
                  <a:srgbClr val="444444"/>
                </a:solidFill>
                <a:latin typeface="Arial"/>
                <a:ea typeface="맑은 고딕"/>
              </a:rPr>
              <a:t>*</a:t>
            </a:r>
            <a:r>
              <a:rPr lang="en-US" err="1">
                <a:solidFill>
                  <a:srgbClr val="444444"/>
                </a:solidFill>
                <a:latin typeface="Arial"/>
                <a:ea typeface="맑은 고딕"/>
              </a:rPr>
              <a:t>PowerStore</a:t>
            </a:r>
            <a:r>
              <a:rPr lang="en-US">
                <a:solidFill>
                  <a:srgbClr val="444444"/>
                </a:solidFill>
                <a:latin typeface="Arial"/>
                <a:ea typeface="맑은 고딕"/>
              </a:rPr>
              <a:t> 5000T, 8KB, 7:3 IOPS</a:t>
            </a:r>
            <a:r>
              <a:rPr lang="ko-KR" altLang="en-US">
                <a:solidFill>
                  <a:srgbClr val="444444"/>
                </a:solidFill>
                <a:latin typeface="Arial"/>
                <a:ea typeface="맑은 고딕"/>
              </a:rPr>
              <a:t> 기준</a:t>
            </a:r>
            <a:endParaRPr lang="en-US">
              <a:solidFill>
                <a:srgbClr val="444444"/>
              </a:solidFill>
              <a:latin typeface="Arial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42436262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-21076" y="802106"/>
            <a:ext cx="9165076" cy="4017544"/>
            <a:chOff x="-21076" y="802106"/>
            <a:chExt cx="9165076" cy="4017544"/>
          </a:xfrm>
        </p:grpSpPr>
        <p:pic>
          <p:nvPicPr>
            <p:cNvPr id="25" name="그림 24"/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srgbClr val="A5A5A5">
                  <a:shade val="45000"/>
                  <a:satMod val="135000"/>
                </a:srgb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263" r="-1" b="34149"/>
            <a:stretch/>
          </p:blipFill>
          <p:spPr>
            <a:xfrm flipH="1">
              <a:off x="-21076" y="1166806"/>
              <a:ext cx="9165076" cy="3403601"/>
            </a:xfrm>
            <a:prstGeom prst="rect">
              <a:avLst/>
            </a:prstGeom>
          </p:spPr>
        </p:pic>
        <p:sp>
          <p:nvSpPr>
            <p:cNvPr id="36" name="양쪽 모서리가 둥근 사각형 35"/>
            <p:cNvSpPr/>
            <p:nvPr/>
          </p:nvSpPr>
          <p:spPr>
            <a:xfrm>
              <a:off x="171450" y="802106"/>
              <a:ext cx="8782050" cy="4017544"/>
            </a:xfrm>
            <a:prstGeom prst="round2SameRect">
              <a:avLst>
                <a:gd name="adj1" fmla="val 0"/>
                <a:gd name="adj2" fmla="val 0"/>
              </a:avLst>
            </a:prstGeom>
            <a:gradFill flip="none" rotWithShape="1">
              <a:gsLst>
                <a:gs pos="100000">
                  <a:sysClr val="window" lastClr="FFFFFF">
                    <a:lumMod val="95000"/>
                  </a:sysClr>
                </a:gs>
                <a:gs pos="18000">
                  <a:sysClr val="window" lastClr="FFFFFF"/>
                </a:gs>
              </a:gsLst>
              <a:lin ang="5400000" scaled="1"/>
              <a:tileRect/>
            </a:gradFill>
            <a:ln w="6350" cap="rnd" cmpd="sng" algn="ctr">
              <a:solidFill>
                <a:srgbClr val="0073BC"/>
              </a:solidFill>
              <a:prstDash val="solid"/>
              <a:miter lim="800000"/>
              <a:headEnd type="none" w="lg" len="med"/>
              <a:tailEnd type="none" w="lg" len="med"/>
            </a:ln>
            <a:effectLst>
              <a:outerShdw blurRad="38100" dist="25400" dir="5400000" algn="t" rotWithShape="0">
                <a:prstClr val="black">
                  <a:alpha val="50000"/>
                </a:prstClr>
              </a:outerShdw>
            </a:effectLst>
          </p:spPr>
          <p:txBody>
            <a:bodyPr wrap="none" lIns="0" tIns="0" rIns="0" bIns="0" anchor="ctr"/>
            <a:lstStyle/>
            <a:p>
              <a:pPr marL="0" marR="0" lvl="0" indent="0" algn="ctr" defTabSz="914217" eaLnBrk="1" fontAlgn="base" latinLnBrk="0" hangingPunct="1">
                <a:lnSpc>
                  <a:spcPct val="100000"/>
                </a:lnSpc>
                <a:spcBef>
                  <a:spcPts val="2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700" b="0" i="0" u="none" strike="noStrike" kern="0" cap="none" spc="0" normalizeH="0" baseline="0" noProof="0">
                <a:ln w="0"/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뫼비우스 Bold" panose="02000500000000000000" pitchFamily="2" charset="-127"/>
                <a:ea typeface="뫼비우스 Bold" panose="02000500000000000000" pitchFamily="2" charset="-127"/>
                <a:cs typeface="+mn-cs"/>
              </a:endParaRPr>
            </a:p>
          </p:txBody>
        </p:sp>
      </p:grp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About </a:t>
            </a:r>
            <a:r>
              <a:rPr lang="en-US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Kakaobank</a:t>
            </a:r>
            <a:endParaRPr 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197306E-8A42-4A01-B145-61E323D505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2675" y="2273454"/>
            <a:ext cx="3819525" cy="2431896"/>
          </a:xfrm>
          <a:prstGeom prst="rect">
            <a:avLst/>
          </a:prstGeom>
          <a:ln>
            <a:noFill/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D1EE613-4F24-4A55-B23E-3AC7BEC9DE4E}"/>
              </a:ext>
            </a:extLst>
          </p:cNvPr>
          <p:cNvSpPr txBox="1"/>
          <p:nvPr/>
        </p:nvSpPr>
        <p:spPr>
          <a:xfrm>
            <a:off x="4905376" y="995088"/>
            <a:ext cx="3794124" cy="937931"/>
          </a:xfrm>
          <a:prstGeom prst="rect">
            <a:avLst/>
          </a:prstGeom>
          <a:solidFill>
            <a:srgbClr val="0046A0"/>
          </a:solidFill>
        </p:spPr>
        <p:txBody>
          <a:bodyPr wrap="square" lIns="72000" tIns="72000" rIns="72000" bIns="72000" rtlCol="0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100" b="1" dirty="0">
                <a:solidFill>
                  <a:srgbClr val="F8D25A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국내 </a:t>
            </a:r>
            <a:r>
              <a:rPr lang="en-US" altLang="ko-KR" sz="1100" b="1" dirty="0">
                <a:solidFill>
                  <a:srgbClr val="F8D25A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No1 </a:t>
            </a:r>
            <a:r>
              <a:rPr lang="ko-KR" altLang="en-US" sz="1100" b="1" dirty="0">
                <a:solidFill>
                  <a:srgbClr val="F8D25A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인터넷 전문은행</a:t>
            </a:r>
            <a:r>
              <a:rPr lang="en-US" altLang="ko-KR" sz="1100" b="1" dirty="0">
                <a:solidFill>
                  <a:srgbClr val="F8D25A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!!!</a:t>
            </a:r>
          </a:p>
          <a:p>
            <a:pPr algn="ctr">
              <a:spcBef>
                <a:spcPts val="300"/>
              </a:spcBef>
            </a:pPr>
            <a:r>
              <a:rPr lang="ko-KR" altLang="en-US" sz="1100" b="1" dirty="0" err="1">
                <a:solidFill>
                  <a:srgbClr val="F8D25A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비대면</a:t>
            </a:r>
            <a:r>
              <a:rPr lang="en-US" altLang="ko-KR" sz="1100" b="1" dirty="0">
                <a:solidFill>
                  <a:srgbClr val="F8D25A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100" b="1" dirty="0" err="1">
                <a:solidFill>
                  <a:srgbClr val="F8D25A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인터넷모바일</a:t>
            </a:r>
            <a:r>
              <a:rPr lang="en-US" altLang="ko-KR" sz="1100" b="1" dirty="0">
                <a:solidFill>
                  <a:srgbClr val="F8D25A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100" b="1" dirty="0">
                <a:solidFill>
                  <a:srgbClr val="F8D25A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전문은행</a:t>
            </a:r>
            <a:r>
              <a:rPr lang="en-US" altLang="ko-KR" sz="1100" b="1" dirty="0">
                <a:solidFill>
                  <a:srgbClr val="F8D25A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!!!</a:t>
            </a:r>
          </a:p>
          <a:p>
            <a:pPr algn="ctr">
              <a:spcBef>
                <a:spcPts val="300"/>
              </a:spcBef>
            </a:pPr>
            <a:r>
              <a:rPr lang="ko-KR" altLang="en-US" sz="1100" b="1" dirty="0">
                <a:solidFill>
                  <a:srgbClr val="F8D25A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전체 인프라 </a:t>
            </a:r>
            <a:r>
              <a:rPr lang="en-US" altLang="ko-KR" sz="1100" b="1" dirty="0">
                <a:solidFill>
                  <a:srgbClr val="F8D25A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x86</a:t>
            </a:r>
            <a:r>
              <a:rPr lang="ko-KR" altLang="en-US" sz="1100" b="1" dirty="0">
                <a:solidFill>
                  <a:srgbClr val="F8D25A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서버</a:t>
            </a:r>
            <a:r>
              <a:rPr lang="en-US" altLang="ko-KR" sz="1100" b="1" dirty="0">
                <a:solidFill>
                  <a:srgbClr val="F8D25A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100" b="1" dirty="0">
                <a:solidFill>
                  <a:srgbClr val="F8D25A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및 리눅스 환경</a:t>
            </a:r>
            <a:r>
              <a:rPr lang="en-US" altLang="ko-KR" sz="1100" b="1" dirty="0">
                <a:solidFill>
                  <a:srgbClr val="F8D25A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!!!</a:t>
            </a:r>
          </a:p>
          <a:p>
            <a:pPr algn="ctr">
              <a:spcBef>
                <a:spcPts val="300"/>
              </a:spcBef>
            </a:pPr>
            <a:r>
              <a:rPr lang="ko-KR" altLang="en-US" sz="1100" b="1" dirty="0">
                <a:solidFill>
                  <a:srgbClr val="F8D25A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혁신적</a:t>
            </a:r>
            <a:r>
              <a:rPr lang="en-US" altLang="ko-KR" sz="1100" b="1" dirty="0">
                <a:solidFill>
                  <a:srgbClr val="F8D25A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100" b="1" dirty="0">
                <a:solidFill>
                  <a:srgbClr val="F8D25A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참신한 금융서비스 제공</a:t>
            </a:r>
            <a:r>
              <a:rPr lang="en-US" altLang="ko-KR" sz="1100" b="1" dirty="0">
                <a:solidFill>
                  <a:srgbClr val="F8D25A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!!!</a:t>
            </a:r>
          </a:p>
        </p:txBody>
      </p:sp>
      <p:pic>
        <p:nvPicPr>
          <p:cNvPr id="13" name="Picture 7">
            <a:extLst>
              <a:ext uri="{FF2B5EF4-FFF2-40B4-BE49-F238E27FC236}">
                <a16:creationId xmlns:a16="http://schemas.microsoft.com/office/drawing/2014/main" id="{4B8F91EB-94F7-46B2-8C0E-8EAB3D0904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5375" y="2090641"/>
            <a:ext cx="1843087" cy="400671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7F22ADAC-E6DC-41D2-8732-B4AA724F2A94}"/>
              </a:ext>
            </a:extLst>
          </p:cNvPr>
          <p:cNvSpPr/>
          <p:nvPr/>
        </p:nvSpPr>
        <p:spPr>
          <a:xfrm>
            <a:off x="409575" y="847725"/>
            <a:ext cx="3854202" cy="3996323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en-US" altLang="ko-KR" sz="1100" b="1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2020</a:t>
            </a:r>
          </a:p>
          <a:p>
            <a:r>
              <a:rPr lang="en-US" altLang="ko-KR" sz="1100" b="1" dirty="0">
                <a:solidFill>
                  <a:srgbClr val="88888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 4</a:t>
            </a:r>
            <a:r>
              <a:rPr lang="ko-KR" altLang="en-US" sz="1100" b="1" dirty="0">
                <a:solidFill>
                  <a:srgbClr val="88888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월</a:t>
            </a:r>
            <a:r>
              <a:rPr lang="ko-KR" altLang="en-US" sz="11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 </a:t>
            </a:r>
            <a:r>
              <a:rPr lang="en-US" altLang="ko-KR" sz="1100" b="1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’</a:t>
            </a:r>
            <a:r>
              <a:rPr lang="ko-KR" altLang="en-US" sz="1100" b="1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카카오뱅크 </a:t>
            </a:r>
            <a:r>
              <a:rPr lang="ko-KR" altLang="en-US" sz="1100" b="1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모바일앱</a:t>
            </a:r>
            <a:r>
              <a:rPr lang="ko-KR" altLang="en-US" sz="1100" b="1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100" b="1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2.0’ </a:t>
            </a:r>
            <a:r>
              <a:rPr lang="ko-KR" altLang="en-US" sz="1100" b="1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오픈</a:t>
            </a:r>
            <a:endParaRPr lang="en-US" altLang="ko-KR" sz="1100" b="1" dirty="0">
              <a:solidFill>
                <a:srgbClr val="888888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2040204020203" pitchFamily="50" charset="-127"/>
            </a:endParaRPr>
          </a:p>
          <a:p>
            <a:r>
              <a:rPr lang="en-US" altLang="ko-KR" sz="900" dirty="0">
                <a:solidFill>
                  <a:srgbClr val="88888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  3</a:t>
            </a:r>
            <a:r>
              <a:rPr lang="ko-KR" altLang="en-US" sz="900" dirty="0">
                <a:solidFill>
                  <a:srgbClr val="88888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월</a:t>
            </a:r>
            <a:r>
              <a:rPr lang="ko-KR" altLang="en-US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 </a:t>
            </a:r>
            <a:r>
              <a:rPr lang="en-US" altLang="ko-KR" sz="9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’</a:t>
            </a:r>
            <a:r>
              <a:rPr lang="ko-KR" altLang="en-US" sz="9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인공지능</a:t>
            </a:r>
            <a:r>
              <a:rPr lang="en-US" altLang="ko-KR" sz="9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(AI)</a:t>
            </a:r>
            <a:r>
              <a:rPr lang="ko-KR" altLang="en-US" sz="9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기반 저금통 자동 모으기 기능＇ 출시</a:t>
            </a:r>
            <a:endParaRPr lang="en-US" altLang="ko-KR" sz="1100" b="1" dirty="0">
              <a:solidFill>
                <a:srgbClr val="888888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2040204020203" pitchFamily="50" charset="-127"/>
            </a:endParaRPr>
          </a:p>
          <a:p>
            <a:endParaRPr lang="en-US" altLang="ko-KR" sz="500" b="1" dirty="0">
              <a:solidFill>
                <a:srgbClr val="333333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2040204020203" pitchFamily="50" charset="-127"/>
            </a:endParaRPr>
          </a:p>
          <a:p>
            <a:r>
              <a:rPr lang="en-US" altLang="ko-KR" sz="1100" b="1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2019</a:t>
            </a:r>
          </a:p>
          <a:p>
            <a:r>
              <a:rPr lang="en-US" altLang="ko-KR" sz="1100" b="1" dirty="0">
                <a:solidFill>
                  <a:srgbClr val="88888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12</a:t>
            </a:r>
            <a:r>
              <a:rPr lang="ko-KR" altLang="en-US" sz="1100" b="1" dirty="0">
                <a:solidFill>
                  <a:srgbClr val="88888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월</a:t>
            </a:r>
            <a:r>
              <a:rPr lang="ko-KR" altLang="en-US" sz="11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 </a:t>
            </a:r>
            <a:r>
              <a:rPr lang="ko-KR" altLang="en-US" sz="1100" b="1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아시아머니</a:t>
            </a:r>
            <a:r>
              <a:rPr lang="ko-KR" altLang="en-US" sz="1100" b="1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100" b="1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‘</a:t>
            </a:r>
            <a:r>
              <a:rPr lang="ko-KR" altLang="en-US" sz="1100" b="1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최우수 디지털뱅크</a:t>
            </a:r>
            <a:r>
              <a:rPr lang="en-US" altLang="ko-KR" sz="1100" b="1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’ 3</a:t>
            </a:r>
            <a:r>
              <a:rPr lang="ko-KR" altLang="en-US" sz="1100" b="1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년 연속 선정</a:t>
            </a:r>
            <a:endParaRPr lang="en-US" altLang="ko-KR" sz="1100" b="1" dirty="0">
              <a:solidFill>
                <a:srgbClr val="888888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2040204020203" pitchFamily="50" charset="-127"/>
            </a:endParaRPr>
          </a:p>
          <a:p>
            <a:r>
              <a:rPr lang="en-US" altLang="ko-KR" sz="900" dirty="0">
                <a:solidFill>
                  <a:srgbClr val="88888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 10</a:t>
            </a:r>
            <a:r>
              <a:rPr lang="ko-KR" altLang="en-US" sz="900" dirty="0">
                <a:solidFill>
                  <a:srgbClr val="88888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월</a:t>
            </a:r>
            <a:r>
              <a:rPr lang="ko-KR" altLang="en-US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 </a:t>
            </a:r>
            <a:r>
              <a:rPr lang="en-US" altLang="ko-KR" sz="9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’</a:t>
            </a:r>
            <a:r>
              <a:rPr lang="ko-KR" altLang="en-US" sz="900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금융의날</a:t>
            </a:r>
            <a:r>
              <a:rPr lang="en-US" altLang="ko-KR" sz="9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’ </a:t>
            </a:r>
            <a:r>
              <a:rPr lang="ko-KR" altLang="en-US" sz="9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기념 금융혁신 부분 대통령표창 수상</a:t>
            </a:r>
            <a:endParaRPr lang="en-US" altLang="ko-KR" sz="1100" b="1" dirty="0">
              <a:solidFill>
                <a:srgbClr val="888888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2040204020203" pitchFamily="50" charset="-127"/>
            </a:endParaRPr>
          </a:p>
          <a:p>
            <a:r>
              <a:rPr lang="en-US" altLang="ko-KR" sz="1100" b="1" dirty="0">
                <a:solidFill>
                  <a:srgbClr val="88888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 7</a:t>
            </a:r>
            <a:r>
              <a:rPr lang="ko-KR" altLang="en-US" sz="1100" b="1" dirty="0">
                <a:solidFill>
                  <a:srgbClr val="88888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월</a:t>
            </a:r>
            <a:r>
              <a:rPr lang="ko-KR" altLang="en-US" sz="11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 </a:t>
            </a:r>
            <a:r>
              <a:rPr lang="ko-KR" altLang="en-US" sz="1100" b="1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고객수</a:t>
            </a:r>
            <a:r>
              <a:rPr lang="ko-KR" altLang="en-US" sz="1100" b="1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100" b="1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1,000</a:t>
            </a:r>
            <a:r>
              <a:rPr lang="ko-KR" altLang="en-US" sz="1100" b="1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만 돌파</a:t>
            </a:r>
            <a:r>
              <a:rPr lang="en-US" altLang="ko-KR" sz="1100" b="1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(7.11)</a:t>
            </a:r>
            <a:endParaRPr lang="en-US" altLang="ko-KR" sz="1100" b="1" dirty="0">
              <a:solidFill>
                <a:srgbClr val="888888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2040204020203" pitchFamily="50" charset="-127"/>
            </a:endParaRPr>
          </a:p>
          <a:p>
            <a:r>
              <a:rPr lang="en-US" altLang="ko-KR" sz="900" dirty="0">
                <a:solidFill>
                  <a:srgbClr val="88888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  5</a:t>
            </a:r>
            <a:r>
              <a:rPr lang="ko-KR" altLang="en-US" sz="900" dirty="0">
                <a:solidFill>
                  <a:srgbClr val="88888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월</a:t>
            </a:r>
            <a:r>
              <a:rPr lang="ko-KR" altLang="en-US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 </a:t>
            </a:r>
            <a:r>
              <a:rPr lang="en-US" altLang="ko-KR" sz="9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1</a:t>
            </a:r>
            <a:r>
              <a:rPr lang="ko-KR" altLang="en-US" sz="9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분기 순이익 </a:t>
            </a:r>
            <a:r>
              <a:rPr lang="en-US" altLang="ko-KR" sz="9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66</a:t>
            </a:r>
            <a:r>
              <a:rPr lang="ko-KR" altLang="en-US" sz="9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억 달성</a:t>
            </a:r>
            <a:r>
              <a:rPr lang="en-US" altLang="ko-KR" sz="9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, </a:t>
            </a:r>
            <a:r>
              <a:rPr lang="ko-KR" altLang="en-US" sz="900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고객수</a:t>
            </a:r>
            <a:r>
              <a:rPr lang="ko-KR" altLang="en-US" sz="9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9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930</a:t>
            </a:r>
            <a:r>
              <a:rPr lang="ko-KR" altLang="en-US" sz="9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만 돌파</a:t>
            </a:r>
            <a:endParaRPr lang="ko-KR" altLang="en-US" sz="9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2040204020203" pitchFamily="50" charset="-127"/>
            </a:endParaRPr>
          </a:p>
          <a:p>
            <a:r>
              <a:rPr lang="en-US" altLang="ko-KR" sz="900" dirty="0">
                <a:solidFill>
                  <a:srgbClr val="88888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  1</a:t>
            </a:r>
            <a:r>
              <a:rPr lang="ko-KR" altLang="en-US" sz="900" dirty="0">
                <a:solidFill>
                  <a:srgbClr val="88888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월</a:t>
            </a:r>
            <a:r>
              <a:rPr lang="ko-KR" altLang="en-US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 </a:t>
            </a: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’</a:t>
            </a:r>
            <a:r>
              <a:rPr lang="ko-KR" altLang="en-US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주식계좌 개설 서비스</a:t>
            </a: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’</a:t>
            </a:r>
            <a:r>
              <a:rPr lang="ko-KR" altLang="en-US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 실시</a:t>
            </a:r>
          </a:p>
          <a:p>
            <a:endParaRPr lang="en-US" altLang="ko-KR" sz="500" b="1" dirty="0">
              <a:solidFill>
                <a:srgbClr val="333333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2040204020203" pitchFamily="50" charset="-127"/>
            </a:endParaRPr>
          </a:p>
          <a:p>
            <a:r>
              <a:rPr lang="en-US" altLang="ko-KR" sz="1100" b="1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2018</a:t>
            </a:r>
            <a:r>
              <a:rPr lang="ko-KR" altLang="en-US" sz="1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 </a:t>
            </a:r>
            <a:r>
              <a:rPr lang="en-US" altLang="ko-KR" sz="1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/>
            </a:r>
            <a:br>
              <a:rPr lang="en-US" altLang="ko-KR" sz="1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</a:br>
            <a:r>
              <a:rPr lang="en-US" altLang="ko-KR" sz="800" dirty="0">
                <a:solidFill>
                  <a:srgbClr val="88888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12</a:t>
            </a:r>
            <a:r>
              <a:rPr lang="ko-KR" altLang="en-US" sz="800" dirty="0">
                <a:solidFill>
                  <a:srgbClr val="88888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월</a:t>
            </a:r>
            <a:r>
              <a:rPr lang="ko-KR" altLang="en-US" sz="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 </a:t>
            </a:r>
            <a:r>
              <a:rPr lang="ko-KR" altLang="en-US" sz="8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금융감독원 ‘보이스피싱 예방 감사장’ </a:t>
            </a:r>
            <a:r>
              <a:rPr lang="en-US" altLang="ko-KR" sz="8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2</a:t>
            </a:r>
            <a:r>
              <a:rPr lang="ko-KR" altLang="en-US" sz="8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년 연속 수상</a:t>
            </a:r>
            <a:endParaRPr lang="ko-KR" altLang="en-US" sz="8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2040204020203" pitchFamily="50" charset="-127"/>
            </a:endParaRPr>
          </a:p>
          <a:p>
            <a:r>
              <a:rPr lang="en-US" altLang="ko-KR" sz="800" dirty="0">
                <a:solidFill>
                  <a:srgbClr val="88888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  7</a:t>
            </a:r>
            <a:r>
              <a:rPr lang="ko-KR" altLang="en-US" sz="800" dirty="0">
                <a:solidFill>
                  <a:srgbClr val="88888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월</a:t>
            </a:r>
            <a:r>
              <a:rPr lang="ko-KR" altLang="en-US" sz="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 </a:t>
            </a:r>
            <a:r>
              <a:rPr lang="ko-KR" altLang="en-US" sz="8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카카오뱅크 출범 </a:t>
            </a:r>
            <a:r>
              <a:rPr lang="en-US" altLang="ko-KR" sz="8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1</a:t>
            </a:r>
            <a:r>
              <a:rPr lang="ko-KR" altLang="en-US" sz="8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년 </a:t>
            </a:r>
            <a:r>
              <a:rPr lang="en-US" altLang="ko-KR" sz="8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(</a:t>
            </a:r>
            <a:r>
              <a:rPr lang="ko-KR" altLang="en-US" sz="8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수신 </a:t>
            </a:r>
            <a:r>
              <a:rPr lang="en-US" altLang="ko-KR" sz="8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8.6</a:t>
            </a:r>
            <a:r>
              <a:rPr lang="ko-KR" altLang="en-US" sz="8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조 ・ 여신 </a:t>
            </a:r>
            <a:r>
              <a:rPr lang="en-US" altLang="ko-KR" sz="8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7</a:t>
            </a:r>
            <a:r>
              <a:rPr lang="ko-KR" altLang="en-US" sz="8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조원 기록</a:t>
            </a:r>
            <a:r>
              <a:rPr lang="en-US" altLang="ko-KR" sz="8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)</a:t>
            </a:r>
            <a:endParaRPr lang="ko-KR" altLang="en-US" sz="8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2040204020203" pitchFamily="50" charset="-127"/>
            </a:endParaRPr>
          </a:p>
          <a:p>
            <a:r>
              <a:rPr lang="en-US" altLang="ko-KR" sz="800" dirty="0">
                <a:solidFill>
                  <a:srgbClr val="88888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  3</a:t>
            </a:r>
            <a:r>
              <a:rPr lang="ko-KR" altLang="en-US" sz="800" dirty="0">
                <a:solidFill>
                  <a:srgbClr val="88888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월</a:t>
            </a:r>
            <a:r>
              <a:rPr lang="ko-KR" altLang="en-US" sz="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 </a:t>
            </a:r>
            <a:r>
              <a:rPr lang="ko-KR" altLang="en-US" sz="800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아시안뱅커＇최우수</a:t>
            </a:r>
            <a:r>
              <a:rPr lang="ko-KR" altLang="en-US" sz="8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 디지털뱅크＇</a:t>
            </a:r>
            <a:r>
              <a:rPr lang="en-US" altLang="ko-KR" sz="8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 </a:t>
            </a:r>
            <a:r>
              <a:rPr lang="ko-KR" altLang="en-US" sz="8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수상</a:t>
            </a:r>
            <a:endParaRPr lang="ko-KR" altLang="en-US" sz="8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2040204020203" pitchFamily="50" charset="-127"/>
            </a:endParaRPr>
          </a:p>
          <a:p>
            <a:r>
              <a:rPr lang="en-US" altLang="ko-KR" sz="800" dirty="0">
                <a:solidFill>
                  <a:srgbClr val="88888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  2</a:t>
            </a:r>
            <a:r>
              <a:rPr lang="ko-KR" altLang="en-US" sz="800" dirty="0">
                <a:solidFill>
                  <a:srgbClr val="88888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월</a:t>
            </a:r>
            <a:r>
              <a:rPr lang="ko-KR" altLang="en-US" sz="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 </a:t>
            </a:r>
            <a:r>
              <a:rPr lang="ko-KR" altLang="en-US" sz="8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＇</a:t>
            </a:r>
            <a:r>
              <a:rPr lang="en-US" altLang="ko-KR" sz="8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Fast Company</a:t>
            </a:r>
            <a:r>
              <a:rPr lang="ko-KR" altLang="en-US" sz="8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＇세계 </a:t>
            </a:r>
            <a:r>
              <a:rPr lang="en-US" altLang="ko-KR" sz="8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50</a:t>
            </a:r>
            <a:r>
              <a:rPr lang="ko-KR" altLang="en-US" sz="8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대 혁신기업 선정</a:t>
            </a:r>
            <a:endParaRPr lang="ko-KR" altLang="en-US" sz="8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2040204020203" pitchFamily="50" charset="-127"/>
            </a:endParaRPr>
          </a:p>
          <a:p>
            <a:r>
              <a:rPr lang="en-US" altLang="ko-KR" sz="1100" b="1" dirty="0">
                <a:solidFill>
                  <a:srgbClr val="88888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1</a:t>
            </a:r>
            <a:r>
              <a:rPr lang="ko-KR" altLang="en-US" sz="1100" b="1" dirty="0">
                <a:solidFill>
                  <a:srgbClr val="88888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월</a:t>
            </a:r>
            <a:r>
              <a:rPr lang="ko-KR" altLang="en-US" sz="11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 </a:t>
            </a:r>
            <a:r>
              <a:rPr lang="en-US" altLang="ko-KR" sz="1100" b="1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500</a:t>
            </a:r>
            <a:r>
              <a:rPr lang="ko-KR" altLang="en-US" sz="1100" b="1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만 계좌 돌파</a:t>
            </a:r>
            <a:endParaRPr lang="ko-KR" altLang="en-US" sz="1100" b="1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2040204020203" pitchFamily="50" charset="-127"/>
            </a:endParaRPr>
          </a:p>
          <a:p>
            <a:r>
              <a:rPr lang="en-US" altLang="ko-KR" sz="500" b="1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/>
            </a:r>
            <a:br>
              <a:rPr lang="en-US" altLang="ko-KR" sz="500" b="1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</a:br>
            <a:r>
              <a:rPr lang="en-US" altLang="ko-KR" sz="1100" b="1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2017</a:t>
            </a:r>
            <a:r>
              <a:rPr lang="ko-KR" altLang="en-US" sz="1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 </a:t>
            </a:r>
            <a:r>
              <a:rPr lang="en-US" altLang="ko-KR" sz="1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/>
            </a:r>
            <a:br>
              <a:rPr lang="en-US" altLang="ko-KR" sz="1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</a:br>
            <a:r>
              <a:rPr lang="en-US" altLang="ko-KR" sz="800" dirty="0">
                <a:solidFill>
                  <a:srgbClr val="88888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12</a:t>
            </a:r>
            <a:r>
              <a:rPr lang="ko-KR" altLang="en-US" sz="800" dirty="0">
                <a:solidFill>
                  <a:srgbClr val="88888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월</a:t>
            </a:r>
            <a:r>
              <a:rPr lang="ko-KR" altLang="en-US" sz="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 </a:t>
            </a:r>
            <a:r>
              <a:rPr lang="ko-KR" altLang="en-US" sz="8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애플 앱스토어 ＇올해의 인기 </a:t>
            </a:r>
            <a:r>
              <a:rPr lang="ko-KR" altLang="en-US" sz="800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무료앱</a:t>
            </a:r>
            <a:r>
              <a:rPr lang="ko-KR" altLang="en-US" sz="8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＇</a:t>
            </a:r>
            <a:r>
              <a:rPr lang="en-US" altLang="ko-KR" sz="8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 </a:t>
            </a:r>
            <a:r>
              <a:rPr lang="ko-KR" altLang="en-US" sz="8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선정</a:t>
            </a:r>
            <a:endParaRPr lang="ko-KR" altLang="en-US" sz="8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2040204020203" pitchFamily="50" charset="-127"/>
            </a:endParaRPr>
          </a:p>
          <a:p>
            <a:r>
              <a:rPr lang="en-US" altLang="ko-KR" sz="800" dirty="0">
                <a:solidFill>
                  <a:srgbClr val="88888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12</a:t>
            </a:r>
            <a:r>
              <a:rPr lang="ko-KR" altLang="en-US" sz="800" dirty="0">
                <a:solidFill>
                  <a:srgbClr val="88888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월</a:t>
            </a:r>
            <a:r>
              <a:rPr lang="ko-KR" altLang="en-US" sz="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 </a:t>
            </a:r>
            <a:r>
              <a:rPr lang="ko-KR" altLang="en-US" sz="8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구글플레이＇</a:t>
            </a:r>
            <a:r>
              <a:rPr lang="en-US" altLang="ko-KR" sz="8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2017 </a:t>
            </a:r>
            <a:r>
              <a:rPr lang="ko-KR" altLang="en-US" sz="8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올해를 빛낸 </a:t>
            </a:r>
            <a:r>
              <a:rPr lang="ko-KR" altLang="en-US" sz="800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앱＇혁신적인</a:t>
            </a:r>
            <a:r>
              <a:rPr lang="ko-KR" altLang="en-US" sz="8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 앱 부문 최우수상 수상</a:t>
            </a:r>
            <a:endParaRPr lang="ko-KR" altLang="en-US" sz="1100" b="1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2040204020203" pitchFamily="50" charset="-127"/>
            </a:endParaRPr>
          </a:p>
          <a:p>
            <a:r>
              <a:rPr lang="en-US" altLang="ko-KR" sz="1100" b="1" dirty="0">
                <a:solidFill>
                  <a:srgbClr val="88888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7</a:t>
            </a:r>
            <a:r>
              <a:rPr lang="ko-KR" altLang="en-US" sz="1100" b="1" dirty="0">
                <a:solidFill>
                  <a:srgbClr val="88888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월</a:t>
            </a:r>
            <a:r>
              <a:rPr lang="ko-KR" altLang="en-US" sz="11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 </a:t>
            </a:r>
            <a:r>
              <a:rPr lang="ko-KR" altLang="en-US" sz="1100" b="1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카카오뱅크 영업 개시</a:t>
            </a:r>
            <a:r>
              <a:rPr lang="en-US" altLang="ko-KR" sz="1100" b="1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(7.27), 100</a:t>
            </a:r>
            <a:r>
              <a:rPr lang="ko-KR" altLang="en-US" sz="1100" b="1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만 계좌 돌파</a:t>
            </a:r>
            <a:endParaRPr lang="ko-KR" altLang="en-US" sz="1100" b="1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2040204020203" pitchFamily="50" charset="-127"/>
            </a:endParaRPr>
          </a:p>
          <a:p>
            <a:r>
              <a:rPr lang="en-US" altLang="ko-KR" sz="800" dirty="0">
                <a:solidFill>
                  <a:srgbClr val="88888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  4</a:t>
            </a:r>
            <a:r>
              <a:rPr lang="ko-KR" altLang="en-US" sz="800" dirty="0">
                <a:solidFill>
                  <a:srgbClr val="88888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월</a:t>
            </a:r>
            <a:r>
              <a:rPr lang="ko-KR" altLang="en-US" sz="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 </a:t>
            </a:r>
            <a:r>
              <a:rPr lang="ko-KR" altLang="en-US" sz="800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은행업</a:t>
            </a:r>
            <a:r>
              <a:rPr lang="ko-KR" altLang="en-US" sz="8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 본인가</a:t>
            </a:r>
            <a:endParaRPr lang="ko-KR" altLang="en-US" sz="8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2040204020203" pitchFamily="50" charset="-127"/>
            </a:endParaRPr>
          </a:p>
          <a:p>
            <a:r>
              <a:rPr lang="en-US" altLang="ko-KR" sz="500" b="1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/>
            </a:r>
            <a:br>
              <a:rPr lang="en-US" altLang="ko-KR" sz="500" b="1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</a:br>
            <a:r>
              <a:rPr lang="en-US" altLang="ko-KR" sz="1100" b="1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2016</a:t>
            </a:r>
            <a:r>
              <a:rPr lang="ko-KR" altLang="en-US" sz="1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 </a:t>
            </a:r>
            <a:r>
              <a:rPr lang="en-US" altLang="ko-KR" sz="1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/>
            </a:r>
            <a:br>
              <a:rPr lang="en-US" altLang="ko-KR" sz="1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</a:br>
            <a:r>
              <a:rPr lang="en-US" altLang="ko-KR" sz="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  </a:t>
            </a:r>
            <a:r>
              <a:rPr lang="en-US" altLang="ko-KR" sz="800" dirty="0">
                <a:solidFill>
                  <a:srgbClr val="88888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1</a:t>
            </a:r>
            <a:r>
              <a:rPr lang="ko-KR" altLang="en-US" sz="800" dirty="0">
                <a:solidFill>
                  <a:srgbClr val="88888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월</a:t>
            </a:r>
            <a:r>
              <a:rPr lang="ko-KR" altLang="en-US" sz="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 </a:t>
            </a:r>
            <a:r>
              <a:rPr lang="ko-KR" altLang="en-US" sz="800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한국카카오</a:t>
            </a:r>
            <a:r>
              <a:rPr lang="ko-KR" altLang="en-US" sz="8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 주식회사</a:t>
            </a:r>
            <a:r>
              <a:rPr lang="en-US" altLang="ko-KR" sz="8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(</a:t>
            </a:r>
            <a:r>
              <a:rPr lang="ko-KR" altLang="en-US" sz="8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카카오뱅크 준비법인</a:t>
            </a:r>
            <a:r>
              <a:rPr lang="en-US" altLang="ko-KR" sz="8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) </a:t>
            </a:r>
            <a:r>
              <a:rPr lang="ko-KR" altLang="en-US" sz="8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설립</a:t>
            </a:r>
            <a:endParaRPr lang="ko-KR" altLang="en-US" sz="8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2040204020203" pitchFamily="50" charset="-127"/>
            </a:endParaRPr>
          </a:p>
          <a:p>
            <a:r>
              <a:rPr lang="en-US" altLang="ko-KR" sz="500" b="1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/>
            </a:r>
            <a:br>
              <a:rPr lang="en-US" altLang="ko-KR" sz="500" b="1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</a:br>
            <a:r>
              <a:rPr lang="en-US" altLang="ko-KR" sz="1100" b="1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2015</a:t>
            </a:r>
            <a:r>
              <a:rPr lang="ko-KR" altLang="en-US" sz="1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 </a:t>
            </a:r>
            <a:r>
              <a:rPr lang="en-US" altLang="ko-KR" sz="1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/>
            </a:r>
            <a:br>
              <a:rPr lang="en-US" altLang="ko-KR" sz="1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</a:br>
            <a:r>
              <a:rPr lang="en-US" altLang="ko-KR" sz="800" dirty="0">
                <a:solidFill>
                  <a:srgbClr val="88888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11</a:t>
            </a:r>
            <a:r>
              <a:rPr lang="ko-KR" altLang="en-US" sz="800" dirty="0">
                <a:solidFill>
                  <a:srgbClr val="88888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월</a:t>
            </a:r>
            <a:r>
              <a:rPr lang="ko-KR" altLang="en-US" sz="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 </a:t>
            </a:r>
            <a:r>
              <a:rPr lang="ko-KR" altLang="en-US" sz="800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은행업</a:t>
            </a:r>
            <a:r>
              <a:rPr lang="ko-KR" altLang="en-US" sz="8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 예비인가</a:t>
            </a:r>
            <a:endParaRPr lang="ko-KR" altLang="en-US" sz="800" b="0" i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2040204020203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85435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3" cstate="print">
            <a:duotone>
              <a:srgbClr val="A5A5A5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63" r="-1" b="34149"/>
          <a:stretch/>
        </p:blipFill>
        <p:spPr>
          <a:xfrm flipH="1">
            <a:off x="-21076" y="1166806"/>
            <a:ext cx="9165076" cy="3403601"/>
          </a:xfrm>
          <a:prstGeom prst="rect">
            <a:avLst/>
          </a:prstGeom>
        </p:spPr>
      </p:pic>
      <p:sp>
        <p:nvSpPr>
          <p:cNvPr id="29" name="양쪽 모서리가 둥근 사각형 28"/>
          <p:cNvSpPr/>
          <p:nvPr/>
        </p:nvSpPr>
        <p:spPr>
          <a:xfrm>
            <a:off x="171450" y="802106"/>
            <a:ext cx="8782050" cy="4017544"/>
          </a:xfrm>
          <a:prstGeom prst="round2SameRect">
            <a:avLst>
              <a:gd name="adj1" fmla="val 0"/>
              <a:gd name="adj2" fmla="val 0"/>
            </a:avLst>
          </a:prstGeom>
          <a:gradFill flip="none" rotWithShape="1">
            <a:gsLst>
              <a:gs pos="100000">
                <a:sysClr val="window" lastClr="FFFFFF">
                  <a:lumMod val="95000"/>
                </a:sysClr>
              </a:gs>
              <a:gs pos="18000">
                <a:sysClr val="window" lastClr="FFFFFF"/>
              </a:gs>
            </a:gsLst>
            <a:lin ang="5400000" scaled="1"/>
            <a:tileRect/>
          </a:gradFill>
          <a:ln w="6350" cap="rnd" cmpd="sng" algn="ctr">
            <a:solidFill>
              <a:srgbClr val="0073BC"/>
            </a:solidFill>
            <a:prstDash val="solid"/>
            <a:miter lim="800000"/>
            <a:headEnd type="none" w="lg" len="med"/>
            <a:tailEnd type="none" w="lg" len="med"/>
          </a:ln>
          <a:effectLst>
            <a:outerShdw blurRad="38100" dist="25400" dir="5400000" algn="t" rotWithShape="0">
              <a:prstClr val="black">
                <a:alpha val="50000"/>
              </a:prstClr>
            </a:outerShdw>
          </a:effectLst>
        </p:spPr>
        <p:txBody>
          <a:bodyPr wrap="none" lIns="0" tIns="0" rIns="0" bIns="0" anchor="ctr"/>
          <a:lstStyle/>
          <a:p>
            <a:pPr marL="0" marR="0" lvl="0" indent="0" algn="ctr" defTabSz="914217" eaLnBrk="1" fontAlgn="base" latinLnBrk="0" hangingPunct="1"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700" b="0" i="0" u="none" strike="noStrike" kern="0" cap="none" spc="0" normalizeH="0" baseline="0" noProof="0">
              <a:ln w="0"/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뫼비우스 Bold" panose="02000500000000000000" pitchFamily="2" charset="-127"/>
              <a:ea typeface="뫼비우스 Bold" panose="02000500000000000000" pitchFamily="2" charset="-127"/>
              <a:cs typeface="+mn-cs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6BAD2EB-77B1-49D5-A389-F39E6EDA1A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1924" y="2070100"/>
            <a:ext cx="4418376" cy="2607660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카카오뱅크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Timeline with </a:t>
            </a:r>
            <a:r>
              <a:rPr lang="en-US" altLang="ko-KR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DellTechnologies</a:t>
            </a:r>
            <a:endParaRPr 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95" name="직선 연결선 94">
            <a:extLst>
              <a:ext uri="{FF2B5EF4-FFF2-40B4-BE49-F238E27FC236}">
                <a16:creationId xmlns:a16="http://schemas.microsoft.com/office/drawing/2014/main" id="{9B2572F2-2609-4C5C-A472-D7F5DED89402}"/>
              </a:ext>
            </a:extLst>
          </p:cNvPr>
          <p:cNvCxnSpPr/>
          <p:nvPr/>
        </p:nvCxnSpPr>
        <p:spPr>
          <a:xfrm>
            <a:off x="515620" y="1026523"/>
            <a:ext cx="0" cy="3631474"/>
          </a:xfrm>
          <a:prstGeom prst="line">
            <a:avLst/>
          </a:prstGeom>
          <a:ln w="127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타원 95">
            <a:extLst>
              <a:ext uri="{FF2B5EF4-FFF2-40B4-BE49-F238E27FC236}">
                <a16:creationId xmlns:a16="http://schemas.microsoft.com/office/drawing/2014/main" id="{3FFF98FE-A2F6-434D-97AF-802EAB70552D}"/>
              </a:ext>
            </a:extLst>
          </p:cNvPr>
          <p:cNvSpPr/>
          <p:nvPr/>
        </p:nvSpPr>
        <p:spPr>
          <a:xfrm>
            <a:off x="454660" y="1121479"/>
            <a:ext cx="121920" cy="121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bg2"/>
              </a:solidFill>
            </a:endParaRPr>
          </a:p>
        </p:txBody>
      </p:sp>
      <p:sp>
        <p:nvSpPr>
          <p:cNvPr id="97" name="타원 96">
            <a:extLst>
              <a:ext uri="{FF2B5EF4-FFF2-40B4-BE49-F238E27FC236}">
                <a16:creationId xmlns:a16="http://schemas.microsoft.com/office/drawing/2014/main" id="{C59E1C43-9571-4C3E-A441-491E8C1597E5}"/>
              </a:ext>
            </a:extLst>
          </p:cNvPr>
          <p:cNvSpPr/>
          <p:nvPr/>
        </p:nvSpPr>
        <p:spPr>
          <a:xfrm>
            <a:off x="454660" y="3617816"/>
            <a:ext cx="121920" cy="121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bg2"/>
              </a:solidFill>
            </a:endParaRPr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EF95F516-373F-45DC-92C9-3EA16D539EB8}"/>
              </a:ext>
            </a:extLst>
          </p:cNvPr>
          <p:cNvSpPr/>
          <p:nvPr/>
        </p:nvSpPr>
        <p:spPr>
          <a:xfrm>
            <a:off x="454660" y="2232088"/>
            <a:ext cx="121920" cy="121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ko-KR" altLang="en-US" sz="1200" dirty="0">
              <a:solidFill>
                <a:schemeClr val="bg2"/>
              </a:solidFill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9F0EA8B8-893C-4D78-ADA9-942340EF70BA}"/>
              </a:ext>
            </a:extLst>
          </p:cNvPr>
          <p:cNvSpPr/>
          <p:nvPr/>
        </p:nvSpPr>
        <p:spPr>
          <a:xfrm>
            <a:off x="454660" y="1627993"/>
            <a:ext cx="121920" cy="121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ko-KR" altLang="en-US" sz="1200" dirty="0">
              <a:solidFill>
                <a:schemeClr val="bg2"/>
              </a:solidFill>
            </a:endParaRPr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9F183B6D-5FA6-429A-9363-5088C81FA708}"/>
              </a:ext>
            </a:extLst>
          </p:cNvPr>
          <p:cNvSpPr/>
          <p:nvPr/>
        </p:nvSpPr>
        <p:spPr>
          <a:xfrm>
            <a:off x="454660" y="2866383"/>
            <a:ext cx="121920" cy="121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ko-KR" altLang="en-US" sz="1200" dirty="0">
              <a:solidFill>
                <a:schemeClr val="bg2"/>
              </a:solidFill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095DC055-B5C5-44F1-9A3A-E75415C7C4AC}"/>
              </a:ext>
            </a:extLst>
          </p:cNvPr>
          <p:cNvSpPr txBox="1"/>
          <p:nvPr/>
        </p:nvSpPr>
        <p:spPr>
          <a:xfrm>
            <a:off x="733334" y="1087867"/>
            <a:ext cx="387041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2016</a:t>
            </a: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월 카카오뱅크 주식회사 설립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en-US" altLang="ko-KR" sz="12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VMAX 450F </a:t>
            </a:r>
            <a:r>
              <a:rPr lang="ko-KR" altLang="en-US" sz="12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금융권 최초 도입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C069F8AD-6111-4DDD-99A3-1AA148FD2710}"/>
              </a:ext>
            </a:extLst>
          </p:cNvPr>
          <p:cNvSpPr txBox="1"/>
          <p:nvPr/>
        </p:nvSpPr>
        <p:spPr>
          <a:xfrm>
            <a:off x="737144" y="2857500"/>
            <a:ext cx="296813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2019</a:t>
            </a: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년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7</a:t>
            </a: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1000</a:t>
            </a: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만 계좌 돌파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b="1" dirty="0" err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PowerMAX</a:t>
            </a:r>
            <a:r>
              <a:rPr lang="en-US" altLang="ko-KR" sz="12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8000 </a:t>
            </a:r>
            <a:r>
              <a:rPr lang="ko-KR" altLang="en-US" sz="12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금융권 최초 도입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46D082A6-663B-47FA-AFDD-C207B561C999}"/>
              </a:ext>
            </a:extLst>
          </p:cNvPr>
          <p:cNvSpPr txBox="1"/>
          <p:nvPr/>
        </p:nvSpPr>
        <p:spPr>
          <a:xfrm>
            <a:off x="737143" y="1600200"/>
            <a:ext cx="432761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2017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7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월 카카오뱅크 서비스 오픈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VMAX 450F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용량 증설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BA9C08C-AFC5-455E-B998-29877324702F}"/>
              </a:ext>
            </a:extLst>
          </p:cNvPr>
          <p:cNvSpPr txBox="1"/>
          <p:nvPr/>
        </p:nvSpPr>
        <p:spPr>
          <a:xfrm>
            <a:off x="737143" y="2200715"/>
            <a:ext cx="392375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2018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500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만 계좌 돌파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VMAX 450F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엔진 증설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DR 3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센터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부산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구축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141C130-411E-46C4-9216-ADF5E181AE36}"/>
              </a:ext>
            </a:extLst>
          </p:cNvPr>
          <p:cNvSpPr txBox="1"/>
          <p:nvPr/>
        </p:nvSpPr>
        <p:spPr>
          <a:xfrm>
            <a:off x="727854" y="3555069"/>
            <a:ext cx="2968138" cy="369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2020</a:t>
            </a: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년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4</a:t>
            </a: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월 카카오뱅크 모바일 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2.0 </a:t>
            </a: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도입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b="1" dirty="0" err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PowerMAX</a:t>
            </a:r>
            <a:r>
              <a:rPr lang="en-US" altLang="ko-KR" sz="12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8000 CG </a:t>
            </a:r>
            <a:r>
              <a:rPr lang="ko-KR" altLang="en-US" sz="12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구축</a:t>
            </a: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2504538D-5A91-49AE-8D31-65AD4AF5B76F}"/>
              </a:ext>
            </a:extLst>
          </p:cNvPr>
          <p:cNvSpPr/>
          <p:nvPr/>
        </p:nvSpPr>
        <p:spPr>
          <a:xfrm>
            <a:off x="454660" y="4261613"/>
            <a:ext cx="121920" cy="121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bg2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8CDCDCC-9505-43E0-A5D5-E8FEC1DD9FCF}"/>
              </a:ext>
            </a:extLst>
          </p:cNvPr>
          <p:cNvSpPr txBox="1"/>
          <p:nvPr/>
        </p:nvSpPr>
        <p:spPr>
          <a:xfrm>
            <a:off x="727853" y="4198866"/>
            <a:ext cx="3190085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2021</a:t>
            </a: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년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4</a:t>
            </a: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월 카카오뱅크 상장예비심사 신청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b="1" dirty="0" err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PowerMAX</a:t>
            </a:r>
            <a:r>
              <a:rPr lang="en-US" altLang="ko-KR" sz="12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8000 R1, </a:t>
            </a:r>
            <a:r>
              <a:rPr lang="ko-KR" altLang="en-US" sz="12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엔진 증설</a:t>
            </a:r>
          </a:p>
        </p:txBody>
      </p:sp>
      <p:pic>
        <p:nvPicPr>
          <p:cNvPr id="20" name="Picture 83">
            <a:extLst>
              <a:ext uri="{FF2B5EF4-FFF2-40B4-BE49-F238E27FC236}">
                <a16:creationId xmlns:a16="http://schemas.microsoft.com/office/drawing/2014/main" id="{015B3CF6-BDE8-4BA6-8C9F-F7FE17251E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9862" y="940011"/>
            <a:ext cx="1223882" cy="2699739"/>
          </a:xfrm>
          <a:prstGeom prst="rect">
            <a:avLst/>
          </a:prstGeom>
        </p:spPr>
      </p:pic>
      <p:pic>
        <p:nvPicPr>
          <p:cNvPr id="21" name="Picture 2">
            <a:extLst>
              <a:ext uri="{FF2B5EF4-FFF2-40B4-BE49-F238E27FC236}">
                <a16:creationId xmlns:a16="http://schemas.microsoft.com/office/drawing/2014/main" id="{90D7E1ED-C853-4462-8447-A5C80A39F31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22774" y="1004326"/>
            <a:ext cx="806758" cy="2490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874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그림 106"/>
          <p:cNvPicPr>
            <a:picLocks noChangeAspect="1"/>
          </p:cNvPicPr>
          <p:nvPr/>
        </p:nvPicPr>
        <p:blipFill rotWithShape="1">
          <a:blip r:embed="rId3" cstate="print">
            <a:duotone>
              <a:srgbClr val="A5A5A5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63" r="-1" b="34149"/>
          <a:stretch/>
        </p:blipFill>
        <p:spPr>
          <a:xfrm flipH="1">
            <a:off x="-21076" y="1166806"/>
            <a:ext cx="9165076" cy="3403601"/>
          </a:xfrm>
          <a:prstGeom prst="rect">
            <a:avLst/>
          </a:prstGeom>
        </p:spPr>
      </p:pic>
      <p:sp>
        <p:nvSpPr>
          <p:cNvPr id="123" name="양쪽 모서리가 둥근 사각형 122"/>
          <p:cNvSpPr/>
          <p:nvPr/>
        </p:nvSpPr>
        <p:spPr>
          <a:xfrm>
            <a:off x="171450" y="802106"/>
            <a:ext cx="8782050" cy="4017544"/>
          </a:xfrm>
          <a:prstGeom prst="round2SameRect">
            <a:avLst>
              <a:gd name="adj1" fmla="val 0"/>
              <a:gd name="adj2" fmla="val 0"/>
            </a:avLst>
          </a:prstGeom>
          <a:gradFill flip="none" rotWithShape="1">
            <a:gsLst>
              <a:gs pos="100000">
                <a:sysClr val="window" lastClr="FFFFFF">
                  <a:lumMod val="95000"/>
                </a:sysClr>
              </a:gs>
              <a:gs pos="18000">
                <a:sysClr val="window" lastClr="FFFFFF"/>
              </a:gs>
            </a:gsLst>
            <a:lin ang="5400000" scaled="1"/>
            <a:tileRect/>
          </a:gradFill>
          <a:ln w="6350" cap="rnd" cmpd="sng" algn="ctr">
            <a:solidFill>
              <a:srgbClr val="0073BC"/>
            </a:solidFill>
            <a:prstDash val="solid"/>
            <a:miter lim="800000"/>
            <a:headEnd type="none" w="lg" len="med"/>
            <a:tailEnd type="none" w="lg" len="med"/>
          </a:ln>
          <a:effectLst>
            <a:outerShdw blurRad="38100" dist="25400" dir="5400000" algn="t" rotWithShape="0">
              <a:prstClr val="black">
                <a:alpha val="50000"/>
              </a:prstClr>
            </a:outerShdw>
          </a:effectLst>
        </p:spPr>
        <p:txBody>
          <a:bodyPr wrap="none" lIns="0" tIns="0" rIns="0" bIns="0" anchor="ctr"/>
          <a:lstStyle/>
          <a:p>
            <a:pPr marL="0" marR="0" lvl="0" indent="0" algn="ctr" defTabSz="914217" eaLnBrk="1" fontAlgn="base" latinLnBrk="0" hangingPunct="1"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700" b="0" i="0" u="none" strike="noStrike" kern="0" cap="none" spc="0" normalizeH="0" baseline="0" noProof="0">
              <a:ln w="0"/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뫼비우스 Bold" panose="02000500000000000000" pitchFamily="2" charset="-127"/>
              <a:ea typeface="뫼비우스 Bold" panose="02000500000000000000" pitchFamily="2" charset="-127"/>
              <a:cs typeface="+mn-cs"/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제안 배경 및 전략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en-US" altLang="ko-KR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PowerMAX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구성도</a:t>
            </a:r>
            <a:endParaRPr 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8" name="모서리가 둥근 직사각형 15">
            <a:extLst>
              <a:ext uri="{FF2B5EF4-FFF2-40B4-BE49-F238E27FC236}">
                <a16:creationId xmlns:a16="http://schemas.microsoft.com/office/drawing/2014/main" id="{E9F2304B-BD2F-4033-BE01-B90989459E7B}"/>
              </a:ext>
            </a:extLst>
          </p:cNvPr>
          <p:cNvSpPr/>
          <p:nvPr/>
        </p:nvSpPr>
        <p:spPr>
          <a:xfrm>
            <a:off x="463952" y="1257613"/>
            <a:ext cx="3207753" cy="3343416"/>
          </a:xfrm>
          <a:prstGeom prst="roundRect">
            <a:avLst>
              <a:gd name="adj" fmla="val 2538"/>
            </a:avLst>
          </a:prstGeom>
          <a:solidFill>
            <a:schemeClr val="tx2">
              <a:lumMod val="85000"/>
            </a:schemeClr>
          </a:solidFill>
          <a:ln w="9525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b="0" i="0" u="none" strike="noStrike" kern="0" cap="none" spc="0" normalizeH="0" baseline="0" noProof="0" dirty="0">
              <a:ln>
                <a:noFill/>
              </a:ln>
              <a:solidFill>
                <a:srgbClr val="0076CE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727202" y="1391681"/>
            <a:ext cx="2735496" cy="722869"/>
            <a:chOff x="1060864" y="1296431"/>
            <a:chExt cx="1897208" cy="501347"/>
          </a:xfrm>
        </p:grpSpPr>
        <p:grpSp>
          <p:nvGrpSpPr>
            <p:cNvPr id="119" name="그룹 10">
              <a:extLst>
                <a:ext uri="{FF2B5EF4-FFF2-40B4-BE49-F238E27FC236}">
                  <a16:creationId xmlns:a16="http://schemas.microsoft.com/office/drawing/2014/main" id="{7A58C954-A8CA-48F7-B725-8DB66CC803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38068" y="1512249"/>
              <a:ext cx="644494" cy="253119"/>
              <a:chOff x="472702" y="2125515"/>
              <a:chExt cx="1445023" cy="521327"/>
            </a:xfrm>
          </p:grpSpPr>
          <p:sp>
            <p:nvSpPr>
              <p:cNvPr id="120" name="Rectangle 6147">
                <a:extLst>
                  <a:ext uri="{FF2B5EF4-FFF2-40B4-BE49-F238E27FC236}">
                    <a16:creationId xmlns:a16="http://schemas.microsoft.com/office/drawing/2014/main" id="{C4AEFAAE-6D85-48E8-B1D6-3DECFDF400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2702" y="2510384"/>
                <a:ext cx="1445023" cy="1364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>
                <a:spAutoFit/>
              </a:bodyPr>
              <a:lstStyle>
                <a:lvl1pPr defTabSz="1374775">
                  <a:defRPr kumimoji="1" sz="1600">
                    <a:solidFill>
                      <a:schemeClr val="tx1"/>
                    </a:solidFill>
                    <a:latin typeface="바탕체" panose="02030609000101010101" pitchFamily="17" charset="-127"/>
                    <a:ea typeface="굴림" panose="020B0600000101010101" pitchFamily="50" charset="-127"/>
                  </a:defRPr>
                </a:lvl1pPr>
                <a:lvl2pPr marL="742950" indent="-285750" defTabSz="1374775">
                  <a:defRPr kumimoji="1" sz="1600">
                    <a:solidFill>
                      <a:schemeClr val="tx1"/>
                    </a:solidFill>
                    <a:latin typeface="바탕체" panose="02030609000101010101" pitchFamily="17" charset="-127"/>
                    <a:ea typeface="굴림" panose="020B0600000101010101" pitchFamily="50" charset="-127"/>
                  </a:defRPr>
                </a:lvl2pPr>
                <a:lvl3pPr marL="1143000" indent="-228600" defTabSz="1374775">
                  <a:defRPr kumimoji="1" sz="1600">
                    <a:solidFill>
                      <a:schemeClr val="tx1"/>
                    </a:solidFill>
                    <a:latin typeface="바탕체" panose="02030609000101010101" pitchFamily="17" charset="-127"/>
                    <a:ea typeface="굴림" panose="020B0600000101010101" pitchFamily="50" charset="-127"/>
                  </a:defRPr>
                </a:lvl3pPr>
                <a:lvl4pPr marL="1600200" indent="-228600" defTabSz="1374775">
                  <a:defRPr kumimoji="1" sz="1600">
                    <a:solidFill>
                      <a:schemeClr val="tx1"/>
                    </a:solidFill>
                    <a:latin typeface="바탕체" panose="02030609000101010101" pitchFamily="17" charset="-127"/>
                    <a:ea typeface="굴림" panose="020B0600000101010101" pitchFamily="50" charset="-127"/>
                  </a:defRPr>
                </a:lvl4pPr>
                <a:lvl5pPr marL="2057400" indent="-228600" defTabSz="1374775">
                  <a:defRPr kumimoji="1" sz="1600">
                    <a:solidFill>
                      <a:schemeClr val="tx1"/>
                    </a:solidFill>
                    <a:latin typeface="바탕체" panose="02030609000101010101" pitchFamily="17" charset="-127"/>
                    <a:ea typeface="굴림" panose="020B0600000101010101" pitchFamily="50" charset="-127"/>
                  </a:defRPr>
                </a:lvl5pPr>
                <a:lvl6pPr marL="2514600" indent="-228600" defTabSz="1374775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바탕체" panose="02030609000101010101" pitchFamily="17" charset="-127"/>
                    <a:ea typeface="굴림" panose="020B0600000101010101" pitchFamily="50" charset="-127"/>
                  </a:defRPr>
                </a:lvl6pPr>
                <a:lvl7pPr marL="2971800" indent="-228600" defTabSz="1374775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바탕체" panose="02030609000101010101" pitchFamily="17" charset="-127"/>
                    <a:ea typeface="굴림" panose="020B0600000101010101" pitchFamily="50" charset="-127"/>
                  </a:defRPr>
                </a:lvl7pPr>
                <a:lvl8pPr marL="3429000" indent="-228600" defTabSz="1374775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바탕체" panose="02030609000101010101" pitchFamily="17" charset="-127"/>
                    <a:ea typeface="굴림" panose="020B0600000101010101" pitchFamily="50" charset="-127"/>
                  </a:defRPr>
                </a:lvl8pPr>
                <a:lvl9pPr marL="3886200" indent="-228600" defTabSz="1374775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바탕체" panose="02030609000101010101" pitchFamily="17" charset="-127"/>
                    <a:ea typeface="굴림" panose="020B0600000101010101" pitchFamily="50" charset="-127"/>
                  </a:defRPr>
                </a:lvl9pPr>
              </a:lstStyle>
              <a:p>
                <a:pPr algn="ctr"/>
                <a:r>
                  <a:rPr lang="en-US" altLang="ko-KR" sz="600" dirty="0">
                    <a:solidFill>
                      <a:srgbClr val="444444"/>
                    </a:solidFill>
                    <a:latin typeface="Arial"/>
                    <a:ea typeface="맑은 고딕"/>
                  </a:rPr>
                  <a:t>Oracle DB</a:t>
                </a:r>
                <a:r>
                  <a:rPr lang="ko-KR" altLang="en-US" sz="600" dirty="0">
                    <a:solidFill>
                      <a:srgbClr val="444444"/>
                    </a:solidFill>
                    <a:latin typeface="Arial"/>
                    <a:ea typeface="맑은 고딕"/>
                  </a:rPr>
                  <a:t>서버군</a:t>
                </a:r>
                <a:endParaRPr lang="en-US" altLang="ko-KR" sz="600" dirty="0">
                  <a:solidFill>
                    <a:srgbClr val="444444"/>
                  </a:solidFill>
                  <a:latin typeface="Arial"/>
                  <a:ea typeface="맑은 고딕"/>
                </a:endParaRPr>
              </a:p>
            </p:txBody>
          </p:sp>
          <p:pic>
            <p:nvPicPr>
              <p:cNvPr id="121" name="Picture 98" descr="Picture43">
                <a:extLst>
                  <a:ext uri="{FF2B5EF4-FFF2-40B4-BE49-F238E27FC236}">
                    <a16:creationId xmlns:a16="http://schemas.microsoft.com/office/drawing/2014/main" id="{1D5874AB-AE7F-493E-B600-D982D10BF8A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48455" y="2125515"/>
                <a:ext cx="293516" cy="3803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22" name="Picture 98" descr="Picture43">
                <a:extLst>
                  <a:ext uri="{FF2B5EF4-FFF2-40B4-BE49-F238E27FC236}">
                    <a16:creationId xmlns:a16="http://schemas.microsoft.com/office/drawing/2014/main" id="{5AF8D143-3065-43CE-9376-152F37BE2E5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9551" y="2125515"/>
                <a:ext cx="293515" cy="38035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124" name="그룹 11">
              <a:extLst>
                <a:ext uri="{FF2B5EF4-FFF2-40B4-BE49-F238E27FC236}">
                  <a16:creationId xmlns:a16="http://schemas.microsoft.com/office/drawing/2014/main" id="{393C45FD-3306-4286-88C5-18C7B667D6E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42442" y="1512399"/>
              <a:ext cx="1116836" cy="261183"/>
              <a:chOff x="13760713" y="4647146"/>
              <a:chExt cx="2234370" cy="552705"/>
            </a:xfrm>
          </p:grpSpPr>
          <p:sp>
            <p:nvSpPr>
              <p:cNvPr id="125" name="Rectangle 6147">
                <a:extLst>
                  <a:ext uri="{FF2B5EF4-FFF2-40B4-BE49-F238E27FC236}">
                    <a16:creationId xmlns:a16="http://schemas.microsoft.com/office/drawing/2014/main" id="{D1C0986B-556E-4F88-B329-0661F4B2D0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760713" y="5027468"/>
                <a:ext cx="2234370" cy="1723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1374775">
                  <a:defRPr kumimoji="1" sz="1600">
                    <a:solidFill>
                      <a:schemeClr val="tx1"/>
                    </a:solidFill>
                    <a:latin typeface="바탕체" panose="02030609000101010101" pitchFamily="17" charset="-127"/>
                    <a:ea typeface="굴림" panose="020B0600000101010101" pitchFamily="50" charset="-127"/>
                  </a:defRPr>
                </a:lvl1pPr>
                <a:lvl2pPr marL="742950" indent="-285750" defTabSz="1374775">
                  <a:defRPr kumimoji="1" sz="1600">
                    <a:solidFill>
                      <a:schemeClr val="tx1"/>
                    </a:solidFill>
                    <a:latin typeface="바탕체" panose="02030609000101010101" pitchFamily="17" charset="-127"/>
                    <a:ea typeface="굴림" panose="020B0600000101010101" pitchFamily="50" charset="-127"/>
                  </a:defRPr>
                </a:lvl2pPr>
                <a:lvl3pPr marL="1143000" indent="-228600" defTabSz="1374775">
                  <a:defRPr kumimoji="1" sz="1600">
                    <a:solidFill>
                      <a:schemeClr val="tx1"/>
                    </a:solidFill>
                    <a:latin typeface="바탕체" panose="02030609000101010101" pitchFamily="17" charset="-127"/>
                    <a:ea typeface="굴림" panose="020B0600000101010101" pitchFamily="50" charset="-127"/>
                  </a:defRPr>
                </a:lvl3pPr>
                <a:lvl4pPr marL="1600200" indent="-228600" defTabSz="1374775">
                  <a:defRPr kumimoji="1" sz="1600">
                    <a:solidFill>
                      <a:schemeClr val="tx1"/>
                    </a:solidFill>
                    <a:latin typeface="바탕체" panose="02030609000101010101" pitchFamily="17" charset="-127"/>
                    <a:ea typeface="굴림" panose="020B0600000101010101" pitchFamily="50" charset="-127"/>
                  </a:defRPr>
                </a:lvl4pPr>
                <a:lvl5pPr marL="2057400" indent="-228600" defTabSz="1374775">
                  <a:defRPr kumimoji="1" sz="1600">
                    <a:solidFill>
                      <a:schemeClr val="tx1"/>
                    </a:solidFill>
                    <a:latin typeface="바탕체" panose="02030609000101010101" pitchFamily="17" charset="-127"/>
                    <a:ea typeface="굴림" panose="020B0600000101010101" pitchFamily="50" charset="-127"/>
                  </a:defRPr>
                </a:lvl5pPr>
                <a:lvl6pPr marL="2514600" indent="-228600" defTabSz="1374775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바탕체" panose="02030609000101010101" pitchFamily="17" charset="-127"/>
                    <a:ea typeface="굴림" panose="020B0600000101010101" pitchFamily="50" charset="-127"/>
                  </a:defRPr>
                </a:lvl6pPr>
                <a:lvl7pPr marL="2971800" indent="-228600" defTabSz="1374775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바탕체" panose="02030609000101010101" pitchFamily="17" charset="-127"/>
                    <a:ea typeface="굴림" panose="020B0600000101010101" pitchFamily="50" charset="-127"/>
                  </a:defRPr>
                </a:lvl7pPr>
                <a:lvl8pPr marL="3429000" indent="-228600" defTabSz="1374775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바탕체" panose="02030609000101010101" pitchFamily="17" charset="-127"/>
                    <a:ea typeface="굴림" panose="020B0600000101010101" pitchFamily="50" charset="-127"/>
                  </a:defRPr>
                </a:lvl8pPr>
                <a:lvl9pPr marL="3886200" indent="-228600" defTabSz="1374775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바탕체" panose="02030609000101010101" pitchFamily="17" charset="-127"/>
                    <a:ea typeface="굴림" panose="020B0600000101010101" pitchFamily="50" charset="-127"/>
                  </a:defRPr>
                </a:lvl9pPr>
              </a:lstStyle>
              <a:p>
                <a:pPr algn="ctr"/>
                <a:r>
                  <a:rPr lang="en-US" altLang="ko-KR" sz="600" dirty="0">
                    <a:solidFill>
                      <a:srgbClr val="444444"/>
                    </a:solidFill>
                    <a:latin typeface="Arial"/>
                    <a:ea typeface="맑은 고딕"/>
                  </a:rPr>
                  <a:t> </a:t>
                </a:r>
                <a:r>
                  <a:rPr lang="ko-KR" altLang="en-US" sz="600" dirty="0">
                    <a:solidFill>
                      <a:srgbClr val="444444"/>
                    </a:solidFill>
                    <a:latin typeface="Arial"/>
                    <a:ea typeface="맑은 고딕"/>
                  </a:rPr>
                  <a:t>운영서버</a:t>
                </a:r>
                <a:r>
                  <a:rPr lang="en-US" altLang="ko-KR" sz="600" dirty="0">
                    <a:solidFill>
                      <a:srgbClr val="444444"/>
                    </a:solidFill>
                    <a:latin typeface="Arial"/>
                    <a:ea typeface="맑은 고딕"/>
                  </a:rPr>
                  <a:t>(</a:t>
                </a:r>
                <a:r>
                  <a:rPr lang="ko-KR" altLang="en-US" sz="600" dirty="0">
                    <a:solidFill>
                      <a:srgbClr val="444444"/>
                    </a:solidFill>
                    <a:latin typeface="Arial"/>
                    <a:ea typeface="맑은 고딕"/>
                  </a:rPr>
                  <a:t>금융업무망</a:t>
                </a:r>
                <a:r>
                  <a:rPr lang="en-US" altLang="ko-KR" sz="600" dirty="0">
                    <a:solidFill>
                      <a:srgbClr val="444444"/>
                    </a:solidFill>
                    <a:latin typeface="Arial"/>
                    <a:ea typeface="맑은 고딕"/>
                  </a:rPr>
                  <a:t>, </a:t>
                </a:r>
                <a:r>
                  <a:rPr lang="ko-KR" altLang="en-US" sz="600" dirty="0">
                    <a:solidFill>
                      <a:srgbClr val="444444"/>
                    </a:solidFill>
                    <a:latin typeface="Arial"/>
                    <a:ea typeface="맑은 고딕"/>
                  </a:rPr>
                  <a:t>경영 </a:t>
                </a:r>
                <a:r>
                  <a:rPr lang="ko-KR" altLang="en-US" sz="600" dirty="0" err="1">
                    <a:solidFill>
                      <a:srgbClr val="444444"/>
                    </a:solidFill>
                    <a:latin typeface="Arial"/>
                    <a:ea typeface="맑은 고딕"/>
                  </a:rPr>
                  <a:t>운영망</a:t>
                </a:r>
                <a:r>
                  <a:rPr lang="en-US" altLang="ko-KR" sz="600" dirty="0">
                    <a:solidFill>
                      <a:srgbClr val="444444"/>
                    </a:solidFill>
                    <a:latin typeface="Arial"/>
                    <a:ea typeface="맑은 고딕"/>
                  </a:rPr>
                  <a:t>)</a:t>
                </a:r>
              </a:p>
            </p:txBody>
          </p:sp>
          <p:pic>
            <p:nvPicPr>
              <p:cNvPr id="126" name="Picture 5864" descr="서버8">
                <a:extLst>
                  <a:ext uri="{FF2B5EF4-FFF2-40B4-BE49-F238E27FC236}">
                    <a16:creationId xmlns:a16="http://schemas.microsoft.com/office/drawing/2014/main" id="{20A251C9-6A56-4915-A556-ED5185D656E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956753" y="4670386"/>
                <a:ext cx="263937" cy="3173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27" name="Picture 5864" descr="서버8">
                <a:extLst>
                  <a:ext uri="{FF2B5EF4-FFF2-40B4-BE49-F238E27FC236}">
                    <a16:creationId xmlns:a16="http://schemas.microsoft.com/office/drawing/2014/main" id="{AE733497-141D-4CC2-B45A-45C2D49EC5B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272741" y="4670386"/>
                <a:ext cx="263937" cy="3173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28" name="Picture 5864" descr="서버8">
                <a:extLst>
                  <a:ext uri="{FF2B5EF4-FFF2-40B4-BE49-F238E27FC236}">
                    <a16:creationId xmlns:a16="http://schemas.microsoft.com/office/drawing/2014/main" id="{4281DABC-7F44-40CC-8DA5-5DF2A8555CB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588728" y="4662733"/>
                <a:ext cx="263937" cy="3173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29" name="Picture 5864" descr="서버8">
                <a:extLst>
                  <a:ext uri="{FF2B5EF4-FFF2-40B4-BE49-F238E27FC236}">
                    <a16:creationId xmlns:a16="http://schemas.microsoft.com/office/drawing/2014/main" id="{21B9545C-E0C8-4E19-8BE7-6A6B60F5FE7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910101" y="4654799"/>
                <a:ext cx="263937" cy="3173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30" name="Picture 5864" descr="서버8">
                <a:extLst>
                  <a:ext uri="{FF2B5EF4-FFF2-40B4-BE49-F238E27FC236}">
                    <a16:creationId xmlns:a16="http://schemas.microsoft.com/office/drawing/2014/main" id="{63515C5E-9765-4D61-B632-71A94B4266A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226090" y="4654799"/>
                <a:ext cx="263937" cy="3173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31" name="Picture 5864" descr="서버8">
                <a:extLst>
                  <a:ext uri="{FF2B5EF4-FFF2-40B4-BE49-F238E27FC236}">
                    <a16:creationId xmlns:a16="http://schemas.microsoft.com/office/drawing/2014/main" id="{37F423AE-FED6-4D6F-BB09-722D574D585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542077" y="4647146"/>
                <a:ext cx="263937" cy="3173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E5DDEBBC-5069-429C-9D08-154623E28B60}"/>
                </a:ext>
              </a:extLst>
            </p:cNvPr>
            <p:cNvSpPr/>
            <p:nvPr/>
          </p:nvSpPr>
          <p:spPr>
            <a:xfrm>
              <a:off x="1060864" y="1452052"/>
              <a:ext cx="1897208" cy="345726"/>
            </a:xfrm>
            <a:prstGeom prst="rect">
              <a:avLst/>
            </a:prstGeom>
            <a:noFill/>
            <a:ln w="19050" cap="flat" cmpd="sng" algn="ctr">
              <a:solidFill>
                <a:srgbClr val="00447C">
                  <a:shade val="50000"/>
                </a:srgbClr>
              </a:solidFill>
              <a:prstDash val="sys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/>
                <a:cs typeface="+mn-cs"/>
              </a:endParaRP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824AABF1-94EF-44B1-AB12-79437BA16F32}"/>
                </a:ext>
              </a:extLst>
            </p:cNvPr>
            <p:cNvSpPr txBox="1"/>
            <p:nvPr/>
          </p:nvSpPr>
          <p:spPr>
            <a:xfrm>
              <a:off x="1482657" y="1296431"/>
              <a:ext cx="1183717" cy="10861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ko-KR" altLang="en-US" sz="800" b="1" dirty="0">
                  <a:solidFill>
                    <a:srgbClr val="444444"/>
                  </a:solidFill>
                  <a:ea typeface="맑은 고딕"/>
                </a:rPr>
                <a:t>통합운영</a:t>
              </a:r>
              <a:r>
                <a:rPr lang="en-US" altLang="ko-KR" sz="800" b="1" dirty="0">
                  <a:solidFill>
                    <a:srgbClr val="444444"/>
                  </a:solidFill>
                  <a:ea typeface="맑은 고딕"/>
                </a:rPr>
                <a:t>(</a:t>
              </a:r>
              <a:r>
                <a:rPr lang="ko-KR" altLang="en-US" sz="800" b="1" dirty="0" err="1">
                  <a:solidFill>
                    <a:srgbClr val="444444"/>
                  </a:solidFill>
                  <a:ea typeface="맑은 고딕"/>
                </a:rPr>
                <a:t>계정계</a:t>
              </a:r>
              <a:r>
                <a:rPr lang="ko-KR" altLang="en-US" sz="800" b="1" dirty="0">
                  <a:solidFill>
                    <a:srgbClr val="444444"/>
                  </a:solidFill>
                  <a:ea typeface="맑은 고딕"/>
                </a:rPr>
                <a:t> </a:t>
              </a:r>
              <a:r>
                <a:rPr lang="en-US" altLang="ko-KR" sz="800" b="1" dirty="0">
                  <a:solidFill>
                    <a:srgbClr val="444444"/>
                  </a:solidFill>
                  <a:ea typeface="맑은 고딕"/>
                </a:rPr>
                <a:t>+ </a:t>
              </a:r>
              <a:r>
                <a:rPr lang="ko-KR" altLang="en-US" sz="800" b="1" dirty="0">
                  <a:solidFill>
                    <a:srgbClr val="444444"/>
                  </a:solidFill>
                  <a:ea typeface="맑은 고딕"/>
                </a:rPr>
                <a:t>기타 운영</a:t>
              </a:r>
              <a:r>
                <a:rPr lang="en-US" altLang="ko-KR" sz="800" b="1" dirty="0">
                  <a:solidFill>
                    <a:srgbClr val="444444"/>
                  </a:solidFill>
                  <a:ea typeface="맑은 고딕"/>
                </a:rPr>
                <a:t>)</a:t>
              </a:r>
              <a:endParaRPr lang="ko-KR" altLang="en-US" sz="800" b="1" dirty="0">
                <a:solidFill>
                  <a:srgbClr val="444444"/>
                </a:solidFill>
                <a:ea typeface="맑은 고딕"/>
              </a:endParaRPr>
            </a:p>
          </p:txBody>
        </p:sp>
      </p:grpSp>
      <p:sp>
        <p:nvSpPr>
          <p:cNvPr id="144" name="모서리가 둥근 직사각형 15">
            <a:extLst>
              <a:ext uri="{FF2B5EF4-FFF2-40B4-BE49-F238E27FC236}">
                <a16:creationId xmlns:a16="http://schemas.microsoft.com/office/drawing/2014/main" id="{75AEAEA3-40FD-47B9-8A22-E1797A8BA7C5}"/>
              </a:ext>
            </a:extLst>
          </p:cNvPr>
          <p:cNvSpPr/>
          <p:nvPr/>
        </p:nvSpPr>
        <p:spPr>
          <a:xfrm>
            <a:off x="4686300" y="1257613"/>
            <a:ext cx="4022168" cy="3343416"/>
          </a:xfrm>
          <a:prstGeom prst="roundRect">
            <a:avLst>
              <a:gd name="adj" fmla="val 2538"/>
            </a:avLst>
          </a:prstGeom>
          <a:solidFill>
            <a:schemeClr val="bg1">
              <a:lumMod val="20000"/>
              <a:lumOff val="80000"/>
            </a:schemeClr>
          </a:solidFill>
          <a:ln w="9525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b="0" i="0" u="none" strike="noStrike" kern="0" cap="none" spc="0" normalizeH="0" baseline="0" noProof="0" dirty="0">
              <a:ln>
                <a:noFill/>
              </a:ln>
              <a:solidFill>
                <a:srgbClr val="0076CE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pic>
        <p:nvPicPr>
          <p:cNvPr id="189" name="Picture 4" descr="C:\Users\anderson\Desktop\Beyond PT\110905-EMC제안서표준화\3. 도형도해\넓은화살표new_2.png">
            <a:extLst>
              <a:ext uri="{FF2B5EF4-FFF2-40B4-BE49-F238E27FC236}">
                <a16:creationId xmlns:a16="http://schemas.microsoft.com/office/drawing/2014/main" id="{1911280D-C0F1-4A58-A3B9-54DC328FBC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 rot="5400000" flipH="1">
            <a:off x="2891005" y="2490620"/>
            <a:ext cx="2495550" cy="848059"/>
          </a:xfrm>
          <a:prstGeom prst="rect">
            <a:avLst/>
          </a:prstGeom>
          <a:noFill/>
        </p:spPr>
      </p:pic>
      <p:grpSp>
        <p:nvGrpSpPr>
          <p:cNvPr id="9" name="그룹 8"/>
          <p:cNvGrpSpPr/>
          <p:nvPr/>
        </p:nvGrpSpPr>
        <p:grpSpPr>
          <a:xfrm>
            <a:off x="6686550" y="1371600"/>
            <a:ext cx="1758763" cy="747311"/>
            <a:chOff x="7100374" y="1300758"/>
            <a:chExt cx="1758762" cy="747311"/>
          </a:xfrm>
        </p:grpSpPr>
        <p:grpSp>
          <p:nvGrpSpPr>
            <p:cNvPr id="164" name="그룹 11">
              <a:extLst>
                <a:ext uri="{FF2B5EF4-FFF2-40B4-BE49-F238E27FC236}">
                  <a16:creationId xmlns:a16="http://schemas.microsoft.com/office/drawing/2014/main" id="{7E4B78C4-B338-4E94-B75F-872FD3722D7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155285" y="1600315"/>
              <a:ext cx="1679255" cy="392710"/>
              <a:chOff x="13760713" y="4647146"/>
              <a:chExt cx="2234370" cy="552705"/>
            </a:xfrm>
          </p:grpSpPr>
          <p:sp>
            <p:nvSpPr>
              <p:cNvPr id="165" name="Rectangle 6147">
                <a:extLst>
                  <a:ext uri="{FF2B5EF4-FFF2-40B4-BE49-F238E27FC236}">
                    <a16:creationId xmlns:a16="http://schemas.microsoft.com/office/drawing/2014/main" id="{2A0315AD-244F-4B9C-9F18-31FF502B84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760713" y="5027468"/>
                <a:ext cx="2234370" cy="1723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1374775">
                  <a:defRPr kumimoji="1" sz="1600">
                    <a:solidFill>
                      <a:schemeClr val="tx1"/>
                    </a:solidFill>
                    <a:latin typeface="바탕체" panose="02030609000101010101" pitchFamily="17" charset="-127"/>
                    <a:ea typeface="굴림" panose="020B0600000101010101" pitchFamily="50" charset="-127"/>
                  </a:defRPr>
                </a:lvl1pPr>
                <a:lvl2pPr marL="742950" indent="-285750" defTabSz="1374775">
                  <a:defRPr kumimoji="1" sz="1600">
                    <a:solidFill>
                      <a:schemeClr val="tx1"/>
                    </a:solidFill>
                    <a:latin typeface="바탕체" panose="02030609000101010101" pitchFamily="17" charset="-127"/>
                    <a:ea typeface="굴림" panose="020B0600000101010101" pitchFamily="50" charset="-127"/>
                  </a:defRPr>
                </a:lvl2pPr>
                <a:lvl3pPr marL="1143000" indent="-228600" defTabSz="1374775">
                  <a:defRPr kumimoji="1" sz="1600">
                    <a:solidFill>
                      <a:schemeClr val="tx1"/>
                    </a:solidFill>
                    <a:latin typeface="바탕체" panose="02030609000101010101" pitchFamily="17" charset="-127"/>
                    <a:ea typeface="굴림" panose="020B0600000101010101" pitchFamily="50" charset="-127"/>
                  </a:defRPr>
                </a:lvl3pPr>
                <a:lvl4pPr marL="1600200" indent="-228600" defTabSz="1374775">
                  <a:defRPr kumimoji="1" sz="1600">
                    <a:solidFill>
                      <a:schemeClr val="tx1"/>
                    </a:solidFill>
                    <a:latin typeface="바탕체" panose="02030609000101010101" pitchFamily="17" charset="-127"/>
                    <a:ea typeface="굴림" panose="020B0600000101010101" pitchFamily="50" charset="-127"/>
                  </a:defRPr>
                </a:lvl4pPr>
                <a:lvl5pPr marL="2057400" indent="-228600" defTabSz="1374775">
                  <a:defRPr kumimoji="1" sz="1600">
                    <a:solidFill>
                      <a:schemeClr val="tx1"/>
                    </a:solidFill>
                    <a:latin typeface="바탕체" panose="02030609000101010101" pitchFamily="17" charset="-127"/>
                    <a:ea typeface="굴림" panose="020B0600000101010101" pitchFamily="50" charset="-127"/>
                  </a:defRPr>
                </a:lvl5pPr>
                <a:lvl6pPr marL="2514600" indent="-228600" defTabSz="1374775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바탕체" panose="02030609000101010101" pitchFamily="17" charset="-127"/>
                    <a:ea typeface="굴림" panose="020B0600000101010101" pitchFamily="50" charset="-127"/>
                  </a:defRPr>
                </a:lvl6pPr>
                <a:lvl7pPr marL="2971800" indent="-228600" defTabSz="1374775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바탕체" panose="02030609000101010101" pitchFamily="17" charset="-127"/>
                    <a:ea typeface="굴림" panose="020B0600000101010101" pitchFamily="50" charset="-127"/>
                  </a:defRPr>
                </a:lvl7pPr>
                <a:lvl8pPr marL="3429000" indent="-228600" defTabSz="1374775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바탕체" panose="02030609000101010101" pitchFamily="17" charset="-127"/>
                    <a:ea typeface="굴림" panose="020B0600000101010101" pitchFamily="50" charset="-127"/>
                  </a:defRPr>
                </a:lvl8pPr>
                <a:lvl9pPr marL="3886200" indent="-228600" defTabSz="1374775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바탕체" panose="02030609000101010101" pitchFamily="17" charset="-127"/>
                    <a:ea typeface="굴림" panose="020B0600000101010101" pitchFamily="50" charset="-127"/>
                  </a:defRPr>
                </a:lvl9pPr>
              </a:lstStyle>
              <a:p>
                <a:pPr algn="ctr"/>
                <a:r>
                  <a:rPr lang="en-US" altLang="ko-KR" sz="600" dirty="0">
                    <a:solidFill>
                      <a:srgbClr val="444444"/>
                    </a:solidFill>
                    <a:latin typeface="Arial"/>
                    <a:ea typeface="맑은 고딕"/>
                  </a:rPr>
                  <a:t> </a:t>
                </a:r>
                <a:r>
                  <a:rPr lang="ko-KR" altLang="en-US" sz="600" dirty="0">
                    <a:solidFill>
                      <a:srgbClr val="444444"/>
                    </a:solidFill>
                    <a:latin typeface="Arial"/>
                    <a:ea typeface="맑은 고딕"/>
                  </a:rPr>
                  <a:t>운영서버</a:t>
                </a:r>
                <a:r>
                  <a:rPr lang="en-US" altLang="ko-KR" sz="600" dirty="0">
                    <a:solidFill>
                      <a:srgbClr val="444444"/>
                    </a:solidFill>
                    <a:latin typeface="Arial"/>
                    <a:ea typeface="맑은 고딕"/>
                  </a:rPr>
                  <a:t>(</a:t>
                </a:r>
                <a:r>
                  <a:rPr lang="ko-KR" altLang="en-US" sz="600" dirty="0">
                    <a:solidFill>
                      <a:srgbClr val="444444"/>
                    </a:solidFill>
                    <a:latin typeface="Arial"/>
                    <a:ea typeface="맑은 고딕"/>
                  </a:rPr>
                  <a:t>금융업무망</a:t>
                </a:r>
                <a:r>
                  <a:rPr lang="en-US" altLang="ko-KR" sz="600" dirty="0">
                    <a:solidFill>
                      <a:srgbClr val="444444"/>
                    </a:solidFill>
                    <a:latin typeface="Arial"/>
                    <a:ea typeface="맑은 고딕"/>
                  </a:rPr>
                  <a:t>, </a:t>
                </a:r>
                <a:r>
                  <a:rPr lang="ko-KR" altLang="en-US" sz="600" dirty="0">
                    <a:solidFill>
                      <a:srgbClr val="444444"/>
                    </a:solidFill>
                    <a:latin typeface="Arial"/>
                    <a:ea typeface="맑은 고딕"/>
                  </a:rPr>
                  <a:t>경영 </a:t>
                </a:r>
                <a:r>
                  <a:rPr lang="ko-KR" altLang="en-US" sz="600" dirty="0" err="1">
                    <a:solidFill>
                      <a:srgbClr val="444444"/>
                    </a:solidFill>
                    <a:latin typeface="Arial"/>
                    <a:ea typeface="맑은 고딕"/>
                  </a:rPr>
                  <a:t>운영망</a:t>
                </a:r>
                <a:r>
                  <a:rPr lang="en-US" altLang="ko-KR" sz="600" dirty="0">
                    <a:solidFill>
                      <a:srgbClr val="444444"/>
                    </a:solidFill>
                    <a:latin typeface="Arial"/>
                    <a:ea typeface="맑은 고딕"/>
                  </a:rPr>
                  <a:t>)</a:t>
                </a:r>
              </a:p>
            </p:txBody>
          </p:sp>
          <p:pic>
            <p:nvPicPr>
              <p:cNvPr id="166" name="Picture 5864" descr="서버8">
                <a:extLst>
                  <a:ext uri="{FF2B5EF4-FFF2-40B4-BE49-F238E27FC236}">
                    <a16:creationId xmlns:a16="http://schemas.microsoft.com/office/drawing/2014/main" id="{97C1E1B7-C214-45DE-B6F0-E5C5037078D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956753" y="4670386"/>
                <a:ext cx="263937" cy="3173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67" name="Picture 5864" descr="서버8">
                <a:extLst>
                  <a:ext uri="{FF2B5EF4-FFF2-40B4-BE49-F238E27FC236}">
                    <a16:creationId xmlns:a16="http://schemas.microsoft.com/office/drawing/2014/main" id="{2DC2E91E-FC94-4842-A3B7-0189C6B52EB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272741" y="4670386"/>
                <a:ext cx="263937" cy="3173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68" name="Picture 5864" descr="서버8">
                <a:extLst>
                  <a:ext uri="{FF2B5EF4-FFF2-40B4-BE49-F238E27FC236}">
                    <a16:creationId xmlns:a16="http://schemas.microsoft.com/office/drawing/2014/main" id="{3C1211D5-132A-4E72-9715-7E91BA5EB3B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588728" y="4662733"/>
                <a:ext cx="263937" cy="3173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69" name="Picture 5864" descr="서버8">
                <a:extLst>
                  <a:ext uri="{FF2B5EF4-FFF2-40B4-BE49-F238E27FC236}">
                    <a16:creationId xmlns:a16="http://schemas.microsoft.com/office/drawing/2014/main" id="{8B1D656C-B222-4A64-9D9E-1584A4EFCB8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910101" y="4654799"/>
                <a:ext cx="263937" cy="3173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70" name="Picture 5864" descr="서버8">
                <a:extLst>
                  <a:ext uri="{FF2B5EF4-FFF2-40B4-BE49-F238E27FC236}">
                    <a16:creationId xmlns:a16="http://schemas.microsoft.com/office/drawing/2014/main" id="{CF10BDDA-9710-41E1-ABA3-AADE8E4104D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226090" y="4654799"/>
                <a:ext cx="263937" cy="3173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71" name="Picture 5864" descr="서버8">
                <a:extLst>
                  <a:ext uri="{FF2B5EF4-FFF2-40B4-BE49-F238E27FC236}">
                    <a16:creationId xmlns:a16="http://schemas.microsoft.com/office/drawing/2014/main" id="{BBF02C5F-B626-4884-A3F8-17188D6AE4C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542077" y="4647146"/>
                <a:ext cx="263937" cy="3173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74" name="직사각형 173">
              <a:extLst>
                <a:ext uri="{FF2B5EF4-FFF2-40B4-BE49-F238E27FC236}">
                  <a16:creationId xmlns:a16="http://schemas.microsoft.com/office/drawing/2014/main" id="{CB3FA0C9-4A2F-431F-A49D-4F9F19BACA40}"/>
                </a:ext>
              </a:extLst>
            </p:cNvPr>
            <p:cNvSpPr/>
            <p:nvPr/>
          </p:nvSpPr>
          <p:spPr>
            <a:xfrm>
              <a:off x="7100374" y="1528241"/>
              <a:ext cx="1758762" cy="519828"/>
            </a:xfrm>
            <a:prstGeom prst="rect">
              <a:avLst/>
            </a:prstGeom>
            <a:noFill/>
            <a:ln w="19050" cap="flat" cmpd="sng" algn="ctr">
              <a:solidFill>
                <a:srgbClr val="00447C">
                  <a:shade val="50000"/>
                </a:srgbClr>
              </a:solidFill>
              <a:prstDash val="sys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/>
                <a:cs typeface="+mn-cs"/>
              </a:endParaRPr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EEC9A596-41D9-4AAE-8F83-C2C05A49A01F}"/>
                </a:ext>
              </a:extLst>
            </p:cNvPr>
            <p:cNvSpPr txBox="1"/>
            <p:nvPr/>
          </p:nvSpPr>
          <p:spPr>
            <a:xfrm>
              <a:off x="7715694" y="1300758"/>
              <a:ext cx="620917" cy="16331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ko-KR" altLang="en-US" sz="800" b="1" dirty="0">
                  <a:solidFill>
                    <a:srgbClr val="444444"/>
                  </a:solidFill>
                  <a:ea typeface="맑은 고딕"/>
                </a:rPr>
                <a:t>기타 운영 </a:t>
              </a:r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4658178" y="1381469"/>
            <a:ext cx="1352835" cy="752131"/>
            <a:chOff x="4924165" y="1305269"/>
            <a:chExt cx="1352835" cy="752131"/>
          </a:xfrm>
        </p:grpSpPr>
        <p:grpSp>
          <p:nvGrpSpPr>
            <p:cNvPr id="159" name="그룹 10">
              <a:extLst>
                <a:ext uri="{FF2B5EF4-FFF2-40B4-BE49-F238E27FC236}">
                  <a16:creationId xmlns:a16="http://schemas.microsoft.com/office/drawing/2014/main" id="{3FF6DE22-5071-41BC-9250-91C79594CFF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156464" y="1623246"/>
              <a:ext cx="895217" cy="402971"/>
              <a:chOff x="529226" y="2125515"/>
              <a:chExt cx="1334923" cy="551990"/>
            </a:xfrm>
          </p:grpSpPr>
          <p:sp>
            <p:nvSpPr>
              <p:cNvPr id="160" name="Rectangle 6147">
                <a:extLst>
                  <a:ext uri="{FF2B5EF4-FFF2-40B4-BE49-F238E27FC236}">
                    <a16:creationId xmlns:a16="http://schemas.microsoft.com/office/drawing/2014/main" id="{C30F6CCE-252B-4317-A4F4-25830DE207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9226" y="2510385"/>
                <a:ext cx="1334923" cy="1671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1374775">
                  <a:defRPr kumimoji="1" sz="1600">
                    <a:solidFill>
                      <a:schemeClr val="tx1"/>
                    </a:solidFill>
                    <a:latin typeface="바탕체" panose="02030609000101010101" pitchFamily="17" charset="-127"/>
                    <a:ea typeface="굴림" panose="020B0600000101010101" pitchFamily="50" charset="-127"/>
                  </a:defRPr>
                </a:lvl1pPr>
                <a:lvl2pPr marL="742950" indent="-285750" defTabSz="1374775">
                  <a:defRPr kumimoji="1" sz="1600">
                    <a:solidFill>
                      <a:schemeClr val="tx1"/>
                    </a:solidFill>
                    <a:latin typeface="바탕체" panose="02030609000101010101" pitchFamily="17" charset="-127"/>
                    <a:ea typeface="굴림" panose="020B0600000101010101" pitchFamily="50" charset="-127"/>
                  </a:defRPr>
                </a:lvl2pPr>
                <a:lvl3pPr marL="1143000" indent="-228600" defTabSz="1374775">
                  <a:defRPr kumimoji="1" sz="1600">
                    <a:solidFill>
                      <a:schemeClr val="tx1"/>
                    </a:solidFill>
                    <a:latin typeface="바탕체" panose="02030609000101010101" pitchFamily="17" charset="-127"/>
                    <a:ea typeface="굴림" panose="020B0600000101010101" pitchFamily="50" charset="-127"/>
                  </a:defRPr>
                </a:lvl3pPr>
                <a:lvl4pPr marL="1600200" indent="-228600" defTabSz="1374775">
                  <a:defRPr kumimoji="1" sz="1600">
                    <a:solidFill>
                      <a:schemeClr val="tx1"/>
                    </a:solidFill>
                    <a:latin typeface="바탕체" panose="02030609000101010101" pitchFamily="17" charset="-127"/>
                    <a:ea typeface="굴림" panose="020B0600000101010101" pitchFamily="50" charset="-127"/>
                  </a:defRPr>
                </a:lvl4pPr>
                <a:lvl5pPr marL="2057400" indent="-228600" defTabSz="1374775">
                  <a:defRPr kumimoji="1" sz="1600">
                    <a:solidFill>
                      <a:schemeClr val="tx1"/>
                    </a:solidFill>
                    <a:latin typeface="바탕체" panose="02030609000101010101" pitchFamily="17" charset="-127"/>
                    <a:ea typeface="굴림" panose="020B0600000101010101" pitchFamily="50" charset="-127"/>
                  </a:defRPr>
                </a:lvl5pPr>
                <a:lvl6pPr marL="2514600" indent="-228600" defTabSz="1374775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바탕체" panose="02030609000101010101" pitchFamily="17" charset="-127"/>
                    <a:ea typeface="굴림" panose="020B0600000101010101" pitchFamily="50" charset="-127"/>
                  </a:defRPr>
                </a:lvl6pPr>
                <a:lvl7pPr marL="2971800" indent="-228600" defTabSz="1374775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바탕체" panose="02030609000101010101" pitchFamily="17" charset="-127"/>
                    <a:ea typeface="굴림" panose="020B0600000101010101" pitchFamily="50" charset="-127"/>
                  </a:defRPr>
                </a:lvl7pPr>
                <a:lvl8pPr marL="3429000" indent="-228600" defTabSz="1374775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바탕체" panose="02030609000101010101" pitchFamily="17" charset="-127"/>
                    <a:ea typeface="굴림" panose="020B0600000101010101" pitchFamily="50" charset="-127"/>
                  </a:defRPr>
                </a:lvl8pPr>
                <a:lvl9pPr marL="3886200" indent="-228600" defTabSz="1374775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바탕체" panose="02030609000101010101" pitchFamily="17" charset="-127"/>
                    <a:ea typeface="굴림" panose="020B0600000101010101" pitchFamily="50" charset="-127"/>
                  </a:defRPr>
                </a:lvl9pPr>
              </a:lstStyle>
              <a:p>
                <a:pPr algn="ctr"/>
                <a:r>
                  <a:rPr lang="en-US" altLang="ko-KR" sz="600" dirty="0">
                    <a:solidFill>
                      <a:srgbClr val="444444"/>
                    </a:solidFill>
                    <a:latin typeface="Arial"/>
                    <a:ea typeface="맑은 고딕"/>
                  </a:rPr>
                  <a:t>Oracle DB</a:t>
                </a:r>
                <a:r>
                  <a:rPr lang="ko-KR" altLang="en-US" sz="600" dirty="0">
                    <a:solidFill>
                      <a:srgbClr val="444444"/>
                    </a:solidFill>
                    <a:latin typeface="Arial"/>
                    <a:ea typeface="맑은 고딕"/>
                  </a:rPr>
                  <a:t>서버군</a:t>
                </a:r>
                <a:endParaRPr lang="en-US" altLang="ko-KR" sz="600" dirty="0">
                  <a:solidFill>
                    <a:srgbClr val="444444"/>
                  </a:solidFill>
                  <a:latin typeface="Arial"/>
                  <a:ea typeface="맑은 고딕"/>
                </a:endParaRPr>
              </a:p>
            </p:txBody>
          </p:sp>
          <p:pic>
            <p:nvPicPr>
              <p:cNvPr id="161" name="Picture 98" descr="Picture43">
                <a:extLst>
                  <a:ext uri="{FF2B5EF4-FFF2-40B4-BE49-F238E27FC236}">
                    <a16:creationId xmlns:a16="http://schemas.microsoft.com/office/drawing/2014/main" id="{FCE8D563-A6F3-4FAF-937C-4B6A0886108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2090" y="2125515"/>
                <a:ext cx="293515" cy="3803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62" name="Picture 98" descr="Picture43">
                <a:extLst>
                  <a:ext uri="{FF2B5EF4-FFF2-40B4-BE49-F238E27FC236}">
                    <a16:creationId xmlns:a16="http://schemas.microsoft.com/office/drawing/2014/main" id="{47A27EAC-D6BA-4093-B91C-02960C587B7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2137" y="2125515"/>
                <a:ext cx="293515" cy="3803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63" name="Picture 98" descr="Picture43">
                <a:extLst>
                  <a:ext uri="{FF2B5EF4-FFF2-40B4-BE49-F238E27FC236}">
                    <a16:creationId xmlns:a16="http://schemas.microsoft.com/office/drawing/2014/main" id="{E835684E-D77A-4025-BA3A-ADA866DC6B4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80962" y="2125515"/>
                <a:ext cx="293515" cy="3803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00" name="Picture 98" descr="Picture43">
                <a:extLst>
                  <a:ext uri="{FF2B5EF4-FFF2-40B4-BE49-F238E27FC236}">
                    <a16:creationId xmlns:a16="http://schemas.microsoft.com/office/drawing/2014/main" id="{5C2D30A4-D0BB-4CA9-BF53-FB6C1B485AB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2603" y="2125515"/>
                <a:ext cx="293515" cy="3803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88" name="TextBox 187">
              <a:extLst>
                <a:ext uri="{FF2B5EF4-FFF2-40B4-BE49-F238E27FC236}">
                  <a16:creationId xmlns:a16="http://schemas.microsoft.com/office/drawing/2014/main" id="{5A3969BF-68DC-48D5-AA9D-70EA8236B61D}"/>
                </a:ext>
              </a:extLst>
            </p:cNvPr>
            <p:cNvSpPr txBox="1"/>
            <p:nvPr/>
          </p:nvSpPr>
          <p:spPr>
            <a:xfrm>
              <a:off x="4924165" y="1305269"/>
              <a:ext cx="1352835" cy="138499"/>
            </a:xfrm>
            <a:prstGeom prst="rect">
              <a:avLst/>
            </a:prstGeom>
            <a:solidFill>
              <a:srgbClr val="FF0000"/>
            </a:solidFill>
            <a:ln w="19050">
              <a:solidFill>
                <a:srgbClr val="FF0000"/>
              </a:solidFill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900" b="1" dirty="0" err="1">
                  <a:solidFill>
                    <a:srgbClr val="FFFFFF"/>
                  </a:solidFill>
                  <a:ea typeface="맑은 고딕"/>
                </a:rPr>
                <a:t>계정계</a:t>
              </a:r>
              <a:r>
                <a:rPr lang="ko-KR" altLang="en-US" sz="900" b="1" dirty="0">
                  <a:solidFill>
                    <a:srgbClr val="FFFFFF"/>
                  </a:solidFill>
                  <a:ea typeface="맑은 고딕"/>
                </a:rPr>
                <a:t> 전용</a:t>
              </a:r>
            </a:p>
          </p:txBody>
        </p:sp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BDD7FA33-7BF3-4035-A740-34A7FF904C5D}"/>
                </a:ext>
              </a:extLst>
            </p:cNvPr>
            <p:cNvSpPr/>
            <p:nvPr/>
          </p:nvSpPr>
          <p:spPr>
            <a:xfrm>
              <a:off x="5041560" y="1537572"/>
              <a:ext cx="1111984" cy="519828"/>
            </a:xfrm>
            <a:prstGeom prst="rect">
              <a:avLst/>
            </a:prstGeom>
            <a:noFill/>
            <a:ln w="19050" cap="flat" cmpd="sng" algn="ctr">
              <a:solidFill>
                <a:srgbClr val="FF0000"/>
              </a:solidFill>
              <a:prstDash val="sys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/>
                <a:cs typeface="+mn-cs"/>
              </a:endParaRPr>
            </a:p>
          </p:txBody>
        </p:sp>
      </p:grpSp>
      <p:sp>
        <p:nvSpPr>
          <p:cNvPr id="109" name="모서리가 둥근 직사각형 15">
            <a:extLst>
              <a:ext uri="{FF2B5EF4-FFF2-40B4-BE49-F238E27FC236}">
                <a16:creationId xmlns:a16="http://schemas.microsoft.com/office/drawing/2014/main" id="{6C754FEC-7242-4368-84EE-B947D00C7A0A}"/>
              </a:ext>
            </a:extLst>
          </p:cNvPr>
          <p:cNvSpPr/>
          <p:nvPr/>
        </p:nvSpPr>
        <p:spPr>
          <a:xfrm>
            <a:off x="2215036" y="3397697"/>
            <a:ext cx="1240097" cy="1050515"/>
          </a:xfrm>
          <a:prstGeom prst="roundRect">
            <a:avLst>
              <a:gd name="adj" fmla="val 3610"/>
            </a:avLst>
          </a:prstGeom>
          <a:solidFill>
            <a:srgbClr val="FFFFFF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13" b="0" i="0" u="none" strike="noStrike" kern="0" cap="none" spc="0" normalizeH="0" baseline="0" noProof="0" dirty="0">
              <a:ln>
                <a:noFill/>
              </a:ln>
              <a:solidFill>
                <a:srgbClr val="0076CE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sp>
        <p:nvSpPr>
          <p:cNvPr id="110" name="모서리가 둥근 직사각형 15">
            <a:extLst>
              <a:ext uri="{FF2B5EF4-FFF2-40B4-BE49-F238E27FC236}">
                <a16:creationId xmlns:a16="http://schemas.microsoft.com/office/drawing/2014/main" id="{7F804DD4-3089-4C72-929C-14B515AB9ED6}"/>
              </a:ext>
            </a:extLst>
          </p:cNvPr>
          <p:cNvSpPr/>
          <p:nvPr/>
        </p:nvSpPr>
        <p:spPr>
          <a:xfrm>
            <a:off x="620271" y="2222500"/>
            <a:ext cx="2839894" cy="1072533"/>
          </a:xfrm>
          <a:prstGeom prst="roundRect">
            <a:avLst>
              <a:gd name="adj" fmla="val 3610"/>
            </a:avLst>
          </a:prstGeom>
          <a:solidFill>
            <a:srgbClr val="FFFFFF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13" b="0" i="0" u="none" strike="noStrike" kern="0" cap="none" spc="0" normalizeH="0" baseline="0" noProof="0" dirty="0">
              <a:ln>
                <a:noFill/>
              </a:ln>
              <a:solidFill>
                <a:srgbClr val="0076CE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sp>
        <p:nvSpPr>
          <p:cNvPr id="111" name="순서도: 자기 디스크 110">
            <a:extLst>
              <a:ext uri="{FF2B5EF4-FFF2-40B4-BE49-F238E27FC236}">
                <a16:creationId xmlns:a16="http://schemas.microsoft.com/office/drawing/2014/main" id="{468077EF-7CBD-47AA-8FC4-4C10CCFF40D5}"/>
              </a:ext>
            </a:extLst>
          </p:cNvPr>
          <p:cNvSpPr/>
          <p:nvPr/>
        </p:nvSpPr>
        <p:spPr>
          <a:xfrm>
            <a:off x="995833" y="2549903"/>
            <a:ext cx="477192" cy="369550"/>
          </a:xfrm>
          <a:prstGeom prst="flowChartMagneticDisk">
            <a:avLst/>
          </a:prstGeom>
          <a:gradFill rotWithShape="1">
            <a:gsLst>
              <a:gs pos="0">
                <a:srgbClr val="41B6E6">
                  <a:lumMod val="110000"/>
                  <a:satMod val="105000"/>
                  <a:tint val="67000"/>
                </a:srgbClr>
              </a:gs>
              <a:gs pos="50000">
                <a:srgbClr val="41B6E6">
                  <a:lumMod val="105000"/>
                  <a:satMod val="103000"/>
                  <a:tint val="73000"/>
                </a:srgbClr>
              </a:gs>
              <a:gs pos="100000">
                <a:srgbClr val="41B6E6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non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VMAX3 450F</a:t>
            </a:r>
          </a:p>
        </p:txBody>
      </p:sp>
      <p:sp>
        <p:nvSpPr>
          <p:cNvPr id="112" name="순서도: 자기 디스크 111">
            <a:extLst>
              <a:ext uri="{FF2B5EF4-FFF2-40B4-BE49-F238E27FC236}">
                <a16:creationId xmlns:a16="http://schemas.microsoft.com/office/drawing/2014/main" id="{5EF67673-FDD0-4183-8BCF-0B0DE086680B}"/>
              </a:ext>
            </a:extLst>
          </p:cNvPr>
          <p:cNvSpPr/>
          <p:nvPr/>
        </p:nvSpPr>
        <p:spPr>
          <a:xfrm>
            <a:off x="2322861" y="2549650"/>
            <a:ext cx="520307" cy="369550"/>
          </a:xfrm>
          <a:prstGeom prst="flowChartMagneticDisk">
            <a:avLst/>
          </a:prstGeom>
          <a:gradFill rotWithShape="1">
            <a:gsLst>
              <a:gs pos="0">
                <a:srgbClr val="6EA204">
                  <a:satMod val="103000"/>
                  <a:lumMod val="102000"/>
                  <a:tint val="94000"/>
                </a:srgbClr>
              </a:gs>
              <a:gs pos="50000">
                <a:srgbClr val="6EA204">
                  <a:satMod val="110000"/>
                  <a:lumMod val="100000"/>
                  <a:shade val="100000"/>
                </a:srgbClr>
              </a:gs>
              <a:gs pos="100000">
                <a:srgbClr val="6EA204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non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VMAX3 450F</a:t>
            </a:r>
          </a:p>
        </p:txBody>
      </p:sp>
      <p:sp>
        <p:nvSpPr>
          <p:cNvPr id="113" name="순서도: 자기 디스크 112">
            <a:extLst>
              <a:ext uri="{FF2B5EF4-FFF2-40B4-BE49-F238E27FC236}">
                <a16:creationId xmlns:a16="http://schemas.microsoft.com/office/drawing/2014/main" id="{EE9DEA9B-4951-4637-9C00-B258D29D1BCF}"/>
              </a:ext>
            </a:extLst>
          </p:cNvPr>
          <p:cNvSpPr/>
          <p:nvPr/>
        </p:nvSpPr>
        <p:spPr>
          <a:xfrm>
            <a:off x="1582244" y="2904735"/>
            <a:ext cx="354093" cy="241600"/>
          </a:xfrm>
          <a:prstGeom prst="flowChartMagneticDisk">
            <a:avLst/>
          </a:prstGeom>
          <a:gradFill rotWithShape="1">
            <a:gsLst>
              <a:gs pos="0">
                <a:srgbClr val="41B6E6">
                  <a:lumMod val="110000"/>
                  <a:satMod val="105000"/>
                  <a:tint val="67000"/>
                </a:srgbClr>
              </a:gs>
              <a:gs pos="50000">
                <a:srgbClr val="41B6E6">
                  <a:lumMod val="105000"/>
                  <a:satMod val="103000"/>
                  <a:tint val="73000"/>
                </a:srgbClr>
              </a:gs>
              <a:gs pos="100000">
                <a:srgbClr val="41B6E6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non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" b="1" i="0" u="none" strike="noStrike" kern="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Gold copy</a:t>
            </a:r>
            <a:endParaRPr kumimoji="0" lang="ko-KR" altLang="en-US" sz="600" b="1" i="0" u="none" strike="noStrike" kern="0" cap="none" spc="0" normalizeH="0" baseline="0" noProof="0" dirty="0">
              <a:ln>
                <a:noFill/>
              </a:ln>
              <a:solidFill>
                <a:srgbClr val="444444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cxnSp>
        <p:nvCxnSpPr>
          <p:cNvPr id="114" name="직선 연결선 113">
            <a:extLst>
              <a:ext uri="{FF2B5EF4-FFF2-40B4-BE49-F238E27FC236}">
                <a16:creationId xmlns:a16="http://schemas.microsoft.com/office/drawing/2014/main" id="{3D2C4016-5CD1-4DE4-AD01-0C367921020E}"/>
              </a:ext>
            </a:extLst>
          </p:cNvPr>
          <p:cNvCxnSpPr>
            <a:cxnSpLocks/>
            <a:stCxn id="112" idx="2"/>
            <a:endCxn id="111" idx="4"/>
          </p:cNvCxnSpPr>
          <p:nvPr/>
        </p:nvCxnSpPr>
        <p:spPr>
          <a:xfrm flipH="1">
            <a:off x="1473025" y="2734425"/>
            <a:ext cx="849836" cy="253"/>
          </a:xfrm>
          <a:prstGeom prst="line">
            <a:avLst/>
          </a:prstGeom>
          <a:noFill/>
          <a:ln w="12700" cap="flat" cmpd="sng" algn="ctr">
            <a:solidFill>
              <a:srgbClr val="FF0000"/>
            </a:solidFill>
            <a:prstDash val="solid"/>
            <a:miter lim="800000"/>
            <a:headEnd type="triangle" w="med" len="med"/>
            <a:tailEnd type="none" w="med" len="med"/>
          </a:ln>
          <a:effectLst/>
        </p:spPr>
      </p:cxnSp>
      <p:sp>
        <p:nvSpPr>
          <p:cNvPr id="115" name="굽은 화살표 404">
            <a:extLst>
              <a:ext uri="{FF2B5EF4-FFF2-40B4-BE49-F238E27FC236}">
                <a16:creationId xmlns:a16="http://schemas.microsoft.com/office/drawing/2014/main" id="{51A0846C-9EF6-4D1E-BDE5-C6C6D3322E50}"/>
              </a:ext>
            </a:extLst>
          </p:cNvPr>
          <p:cNvSpPr/>
          <p:nvPr/>
        </p:nvSpPr>
        <p:spPr>
          <a:xfrm rot="16200000" flipH="1" flipV="1">
            <a:off x="2876616" y="2748636"/>
            <a:ext cx="106267" cy="173430"/>
          </a:xfrm>
          <a:prstGeom prst="bentArrow">
            <a:avLst/>
          </a:prstGeom>
          <a:solidFill>
            <a:srgbClr val="CE1126"/>
          </a:solidFill>
          <a:ln w="6350" cap="flat" cmpd="sng" algn="ctr">
            <a:solidFill>
              <a:srgbClr val="000000">
                <a:lumMod val="50000"/>
                <a:lumOff val="50000"/>
              </a:srgbClr>
            </a:solidFill>
            <a:prstDash val="solid"/>
            <a:miter lim="800000"/>
          </a:ln>
          <a:effectLst/>
        </p:spPr>
        <p:txBody>
          <a:bodyPr wrap="non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13" b="0" i="0" u="none" strike="noStrike" kern="0" cap="none" spc="0" normalizeH="0" baseline="0" noProof="0">
              <a:ln>
                <a:noFill/>
              </a:ln>
              <a:solidFill>
                <a:srgbClr val="444444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sp>
        <p:nvSpPr>
          <p:cNvPr id="116" name="순서도: 자기 디스크 115">
            <a:extLst>
              <a:ext uri="{FF2B5EF4-FFF2-40B4-BE49-F238E27FC236}">
                <a16:creationId xmlns:a16="http://schemas.microsoft.com/office/drawing/2014/main" id="{A253F05A-2FCC-48B9-901A-F10E78566D84}"/>
              </a:ext>
            </a:extLst>
          </p:cNvPr>
          <p:cNvSpPr/>
          <p:nvPr/>
        </p:nvSpPr>
        <p:spPr>
          <a:xfrm>
            <a:off x="2838181" y="2890046"/>
            <a:ext cx="260451" cy="237730"/>
          </a:xfrm>
          <a:prstGeom prst="flowChartMagneticDisk">
            <a:avLst/>
          </a:prstGeom>
          <a:gradFill rotWithShape="1">
            <a:gsLst>
              <a:gs pos="0">
                <a:srgbClr val="6EA204">
                  <a:satMod val="103000"/>
                  <a:lumMod val="102000"/>
                  <a:tint val="94000"/>
                </a:srgbClr>
              </a:gs>
              <a:gs pos="50000">
                <a:srgbClr val="6EA204">
                  <a:satMod val="110000"/>
                  <a:lumMod val="100000"/>
                  <a:shade val="100000"/>
                </a:srgbClr>
              </a:gs>
              <a:gs pos="100000">
                <a:srgbClr val="6EA204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non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Batch</a:t>
            </a:r>
            <a:endParaRPr kumimoji="0" lang="ko-KR" altLang="en-US" sz="6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sp>
        <p:nvSpPr>
          <p:cNvPr id="117" name="굽은 화살표 406">
            <a:extLst>
              <a:ext uri="{FF2B5EF4-FFF2-40B4-BE49-F238E27FC236}">
                <a16:creationId xmlns:a16="http://schemas.microsoft.com/office/drawing/2014/main" id="{4823DC16-ACBF-42F8-9318-23B079F3C4B6}"/>
              </a:ext>
            </a:extLst>
          </p:cNvPr>
          <p:cNvSpPr/>
          <p:nvPr/>
        </p:nvSpPr>
        <p:spPr>
          <a:xfrm rot="16200000" flipH="1" flipV="1">
            <a:off x="2974660" y="2556359"/>
            <a:ext cx="183033" cy="466866"/>
          </a:xfrm>
          <a:prstGeom prst="bentArrow">
            <a:avLst>
              <a:gd name="adj1" fmla="val 16559"/>
              <a:gd name="adj2" fmla="val 20076"/>
              <a:gd name="adj3" fmla="val 23593"/>
              <a:gd name="adj4" fmla="val 59224"/>
            </a:avLst>
          </a:prstGeom>
          <a:solidFill>
            <a:srgbClr val="CE1126"/>
          </a:solidFill>
          <a:ln w="6350" cap="flat" cmpd="sng" algn="ctr">
            <a:solidFill>
              <a:srgbClr val="000000">
                <a:lumMod val="50000"/>
                <a:lumOff val="50000"/>
              </a:srgbClr>
            </a:solidFill>
            <a:prstDash val="solid"/>
            <a:miter lim="800000"/>
          </a:ln>
          <a:effectLst/>
        </p:spPr>
        <p:txBody>
          <a:bodyPr wrap="non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13" b="0" i="0" u="none" strike="noStrike" kern="0" cap="none" spc="0" normalizeH="0" baseline="0" noProof="0">
              <a:ln>
                <a:noFill/>
              </a:ln>
              <a:solidFill>
                <a:srgbClr val="444444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sp>
        <p:nvSpPr>
          <p:cNvPr id="118" name="순서도: 자기 디스크 117">
            <a:extLst>
              <a:ext uri="{FF2B5EF4-FFF2-40B4-BE49-F238E27FC236}">
                <a16:creationId xmlns:a16="http://schemas.microsoft.com/office/drawing/2014/main" id="{8696C172-AFFA-4B91-8671-070819FE4D3A}"/>
              </a:ext>
            </a:extLst>
          </p:cNvPr>
          <p:cNvSpPr/>
          <p:nvPr/>
        </p:nvSpPr>
        <p:spPr>
          <a:xfrm>
            <a:off x="3130986" y="2888484"/>
            <a:ext cx="260451" cy="237730"/>
          </a:xfrm>
          <a:prstGeom prst="flowChartMagneticDisk">
            <a:avLst/>
          </a:prstGeom>
          <a:gradFill rotWithShape="1">
            <a:gsLst>
              <a:gs pos="0">
                <a:srgbClr val="6EA204">
                  <a:satMod val="103000"/>
                  <a:lumMod val="102000"/>
                  <a:tint val="94000"/>
                </a:srgbClr>
              </a:gs>
              <a:gs pos="50000">
                <a:srgbClr val="6EA204">
                  <a:satMod val="110000"/>
                  <a:lumMod val="100000"/>
                  <a:shade val="100000"/>
                </a:srgbClr>
              </a:gs>
              <a:gs pos="100000">
                <a:srgbClr val="6EA204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non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Backup</a:t>
            </a:r>
            <a:endParaRPr kumimoji="0" lang="ko-KR" altLang="en-US" sz="6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sp>
        <p:nvSpPr>
          <p:cNvPr id="132" name="굽은 화살표 401">
            <a:extLst>
              <a:ext uri="{FF2B5EF4-FFF2-40B4-BE49-F238E27FC236}">
                <a16:creationId xmlns:a16="http://schemas.microsoft.com/office/drawing/2014/main" id="{2D13608B-EC79-42E2-8D18-58A056851DF7}"/>
              </a:ext>
            </a:extLst>
          </p:cNvPr>
          <p:cNvSpPr/>
          <p:nvPr/>
        </p:nvSpPr>
        <p:spPr>
          <a:xfrm rot="16200000" flipH="1" flipV="1">
            <a:off x="1506534" y="2730069"/>
            <a:ext cx="158957" cy="241739"/>
          </a:xfrm>
          <a:prstGeom prst="bentArrow">
            <a:avLst/>
          </a:prstGeom>
          <a:solidFill>
            <a:srgbClr val="41B6E6">
              <a:lumMod val="75000"/>
            </a:srgbClr>
          </a:solidFill>
          <a:ln w="6350" cap="flat" cmpd="sng" algn="ctr">
            <a:solidFill>
              <a:srgbClr val="000000">
                <a:lumMod val="50000"/>
                <a:lumOff val="50000"/>
              </a:srgbClr>
            </a:solidFill>
            <a:prstDash val="solid"/>
            <a:miter lim="800000"/>
          </a:ln>
          <a:effectLst/>
        </p:spPr>
        <p:txBody>
          <a:bodyPr wrap="non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13" b="0" i="0" u="none" strike="noStrike" kern="0" cap="none" spc="0" normalizeH="0" baseline="0" noProof="0">
              <a:ln>
                <a:noFill/>
              </a:ln>
              <a:solidFill>
                <a:srgbClr val="444444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sp>
        <p:nvSpPr>
          <p:cNvPr id="135" name="모서리가 둥근 직사각형 15">
            <a:extLst>
              <a:ext uri="{FF2B5EF4-FFF2-40B4-BE49-F238E27FC236}">
                <a16:creationId xmlns:a16="http://schemas.microsoft.com/office/drawing/2014/main" id="{39BD6124-560D-4175-8278-0E09CFD55A67}"/>
              </a:ext>
            </a:extLst>
          </p:cNvPr>
          <p:cNvSpPr/>
          <p:nvPr/>
        </p:nvSpPr>
        <p:spPr>
          <a:xfrm>
            <a:off x="620271" y="3397697"/>
            <a:ext cx="1481281" cy="1050515"/>
          </a:xfrm>
          <a:prstGeom prst="roundRect">
            <a:avLst>
              <a:gd name="adj" fmla="val 3610"/>
            </a:avLst>
          </a:prstGeom>
          <a:solidFill>
            <a:srgbClr val="FFFFFF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13" b="0" i="0" u="none" strike="noStrike" kern="0" cap="none" spc="0" normalizeH="0" baseline="0" noProof="0" dirty="0">
              <a:ln>
                <a:noFill/>
              </a:ln>
              <a:solidFill>
                <a:srgbClr val="0076CE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F6ADCFB3-B7B5-4FCF-A724-102C7FBA896D}"/>
              </a:ext>
            </a:extLst>
          </p:cNvPr>
          <p:cNvSpPr txBox="1"/>
          <p:nvPr/>
        </p:nvSpPr>
        <p:spPr>
          <a:xfrm flipH="1">
            <a:off x="620319" y="3399024"/>
            <a:ext cx="673711" cy="131194"/>
          </a:xfrm>
          <a:prstGeom prst="round1Rect">
            <a:avLst>
              <a:gd name="adj" fmla="val 27707"/>
            </a:avLst>
          </a:prstGeom>
          <a:solidFill>
            <a:srgbClr val="444444"/>
          </a:solidFill>
        </p:spPr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 algn="ctr">
              <a:defRPr sz="800" b="1">
                <a:solidFill>
                  <a:schemeClr val="tx2"/>
                </a:solidFill>
              </a:defRPr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맑은 고딕"/>
              </a:rPr>
              <a:t>분당 </a:t>
            </a:r>
            <a:r>
              <a:rPr kumimoji="0" lang="en-US" altLang="ko-KR" sz="7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맑은 고딕"/>
              </a:rPr>
              <a:t>DR center</a:t>
            </a:r>
          </a:p>
        </p:txBody>
      </p:sp>
      <p:sp>
        <p:nvSpPr>
          <p:cNvPr id="137" name="순서도: 자기 디스크 136">
            <a:extLst>
              <a:ext uri="{FF2B5EF4-FFF2-40B4-BE49-F238E27FC236}">
                <a16:creationId xmlns:a16="http://schemas.microsoft.com/office/drawing/2014/main" id="{1014BBC6-2B16-4E90-9A45-757E953D6016}"/>
              </a:ext>
            </a:extLst>
          </p:cNvPr>
          <p:cNvSpPr/>
          <p:nvPr/>
        </p:nvSpPr>
        <p:spPr>
          <a:xfrm>
            <a:off x="1001750" y="3734451"/>
            <a:ext cx="477192" cy="369550"/>
          </a:xfrm>
          <a:prstGeom prst="flowChartMagneticDisk">
            <a:avLst/>
          </a:prstGeom>
          <a:gradFill rotWithShape="1">
            <a:gsLst>
              <a:gs pos="0">
                <a:srgbClr val="F2AF00">
                  <a:satMod val="103000"/>
                  <a:lumMod val="102000"/>
                  <a:tint val="94000"/>
                </a:srgbClr>
              </a:gs>
              <a:gs pos="50000">
                <a:srgbClr val="F2AF00">
                  <a:satMod val="110000"/>
                  <a:lumMod val="100000"/>
                  <a:shade val="100000"/>
                </a:srgbClr>
              </a:gs>
              <a:gs pos="100000">
                <a:srgbClr val="F2AF00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non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VMAX3 450F</a:t>
            </a:r>
          </a:p>
        </p:txBody>
      </p:sp>
      <p:sp>
        <p:nvSpPr>
          <p:cNvPr id="138" name="순서도: 자기 디스크 137">
            <a:extLst>
              <a:ext uri="{FF2B5EF4-FFF2-40B4-BE49-F238E27FC236}">
                <a16:creationId xmlns:a16="http://schemas.microsoft.com/office/drawing/2014/main" id="{F900843E-6C1D-4222-9043-1A7D9F25E0FE}"/>
              </a:ext>
            </a:extLst>
          </p:cNvPr>
          <p:cNvSpPr/>
          <p:nvPr/>
        </p:nvSpPr>
        <p:spPr>
          <a:xfrm>
            <a:off x="1586900" y="4086395"/>
            <a:ext cx="354093" cy="241600"/>
          </a:xfrm>
          <a:prstGeom prst="flowChartMagneticDisk">
            <a:avLst/>
          </a:prstGeom>
          <a:gradFill rotWithShape="1">
            <a:gsLst>
              <a:gs pos="0">
                <a:srgbClr val="F2AF00">
                  <a:satMod val="103000"/>
                  <a:lumMod val="102000"/>
                  <a:tint val="94000"/>
                </a:srgbClr>
              </a:gs>
              <a:gs pos="50000">
                <a:srgbClr val="F2AF00">
                  <a:satMod val="110000"/>
                  <a:lumMod val="100000"/>
                  <a:shade val="100000"/>
                </a:srgbClr>
              </a:gs>
              <a:gs pos="100000">
                <a:srgbClr val="F2AF00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none" tIns="7200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ts val="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Gold copy</a:t>
            </a:r>
            <a:endParaRPr kumimoji="0" lang="ko-KR" altLang="en-US" sz="6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sp>
        <p:nvSpPr>
          <p:cNvPr id="139" name="굽은 화살표 401">
            <a:extLst>
              <a:ext uri="{FF2B5EF4-FFF2-40B4-BE49-F238E27FC236}">
                <a16:creationId xmlns:a16="http://schemas.microsoft.com/office/drawing/2014/main" id="{D56C6DC7-0AE4-4A8D-8E4C-4B6039F50DDC}"/>
              </a:ext>
            </a:extLst>
          </p:cNvPr>
          <p:cNvSpPr/>
          <p:nvPr/>
        </p:nvSpPr>
        <p:spPr>
          <a:xfrm rot="16200000" flipH="1" flipV="1">
            <a:off x="1506534" y="3914616"/>
            <a:ext cx="158957" cy="241739"/>
          </a:xfrm>
          <a:prstGeom prst="bentArrow">
            <a:avLst/>
          </a:prstGeom>
          <a:solidFill>
            <a:srgbClr val="F2AF00"/>
          </a:solidFill>
          <a:ln w="6350" cap="flat" cmpd="sng" algn="ctr">
            <a:solidFill>
              <a:srgbClr val="000000">
                <a:lumMod val="50000"/>
                <a:lumOff val="50000"/>
              </a:srgbClr>
            </a:solidFill>
            <a:prstDash val="solid"/>
            <a:miter lim="800000"/>
          </a:ln>
          <a:effectLst/>
        </p:spPr>
        <p:txBody>
          <a:bodyPr wrap="non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13" b="0" i="0" u="none" strike="noStrike" kern="0" cap="none" spc="0" normalizeH="0" baseline="0" noProof="0">
              <a:ln>
                <a:noFill/>
              </a:ln>
              <a:solidFill>
                <a:srgbClr val="444444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E57FFD05-DABB-4D7B-9AA1-A1A184845119}"/>
              </a:ext>
            </a:extLst>
          </p:cNvPr>
          <p:cNvCxnSpPr>
            <a:cxnSpLocks/>
            <a:stCxn id="112" idx="3"/>
            <a:endCxn id="143" idx="1"/>
          </p:cNvCxnSpPr>
          <p:nvPr/>
        </p:nvCxnSpPr>
        <p:spPr>
          <a:xfrm>
            <a:off x="2583015" y="2919200"/>
            <a:ext cx="0" cy="827011"/>
          </a:xfrm>
          <a:prstGeom prst="straightConnector1">
            <a:avLst/>
          </a:prstGeom>
          <a:noFill/>
          <a:ln w="12700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3EC732C8-6AEB-458B-9631-3E8C2B5EA4D7}"/>
              </a:ext>
            </a:extLst>
          </p:cNvPr>
          <p:cNvCxnSpPr>
            <a:cxnSpLocks/>
            <a:stCxn id="112" idx="2"/>
            <a:endCxn id="137" idx="4"/>
          </p:cNvCxnSpPr>
          <p:nvPr/>
        </p:nvCxnSpPr>
        <p:spPr>
          <a:xfrm flipH="1">
            <a:off x="1478942" y="2734425"/>
            <a:ext cx="843919" cy="1184800"/>
          </a:xfrm>
          <a:prstGeom prst="straightConnector1">
            <a:avLst/>
          </a:prstGeom>
          <a:noFill/>
          <a:ln w="12700" cap="flat" cmpd="sng" algn="ctr">
            <a:solidFill>
              <a:srgbClr val="FF0000"/>
            </a:solidFill>
            <a:prstDash val="sysDash"/>
            <a:miter lim="800000"/>
            <a:tailEnd type="triangle"/>
          </a:ln>
          <a:effectLst/>
        </p:spPr>
      </p:cxnSp>
      <p:sp>
        <p:nvSpPr>
          <p:cNvPr id="142" name="TextBox 141">
            <a:extLst>
              <a:ext uri="{FF2B5EF4-FFF2-40B4-BE49-F238E27FC236}">
                <a16:creationId xmlns:a16="http://schemas.microsoft.com/office/drawing/2014/main" id="{82A780BA-260E-489C-BA99-098C7D93F81C}"/>
              </a:ext>
            </a:extLst>
          </p:cNvPr>
          <p:cNvSpPr txBox="1"/>
          <p:nvPr/>
        </p:nvSpPr>
        <p:spPr>
          <a:xfrm>
            <a:off x="2780701" y="3399024"/>
            <a:ext cx="673711" cy="131194"/>
          </a:xfrm>
          <a:prstGeom prst="round1Rect">
            <a:avLst>
              <a:gd name="adj" fmla="val 22187"/>
            </a:avLst>
          </a:prstGeom>
          <a:solidFill>
            <a:srgbClr val="444444"/>
          </a:solidFill>
        </p:spPr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 algn="ctr">
              <a:defRPr sz="800" b="1">
                <a:solidFill>
                  <a:schemeClr val="tx2"/>
                </a:solidFill>
              </a:defRPr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맑은 고딕"/>
              </a:rPr>
              <a:t>부산 </a:t>
            </a:r>
            <a:r>
              <a:rPr kumimoji="0" lang="en-US" altLang="ko-KR" sz="7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맑은 고딕"/>
              </a:rPr>
              <a:t>3 Center</a:t>
            </a:r>
          </a:p>
        </p:txBody>
      </p:sp>
      <p:sp>
        <p:nvSpPr>
          <p:cNvPr id="143" name="순서도: 자기 디스크 142">
            <a:extLst>
              <a:ext uri="{FF2B5EF4-FFF2-40B4-BE49-F238E27FC236}">
                <a16:creationId xmlns:a16="http://schemas.microsoft.com/office/drawing/2014/main" id="{88B92C0C-830B-4E06-8431-C02B9F045887}"/>
              </a:ext>
            </a:extLst>
          </p:cNvPr>
          <p:cNvSpPr/>
          <p:nvPr/>
        </p:nvSpPr>
        <p:spPr>
          <a:xfrm>
            <a:off x="2322861" y="3746211"/>
            <a:ext cx="520307" cy="369550"/>
          </a:xfrm>
          <a:prstGeom prst="flowChartMagneticDisk">
            <a:avLst/>
          </a:prstGeom>
          <a:gradFill rotWithShape="1">
            <a:gsLst>
              <a:gs pos="0">
                <a:srgbClr val="6EA204">
                  <a:satMod val="103000"/>
                  <a:lumMod val="102000"/>
                  <a:tint val="94000"/>
                </a:srgbClr>
              </a:gs>
              <a:gs pos="50000">
                <a:srgbClr val="6EA204">
                  <a:satMod val="110000"/>
                  <a:lumMod val="100000"/>
                  <a:shade val="100000"/>
                </a:srgbClr>
              </a:gs>
              <a:gs pos="100000">
                <a:srgbClr val="6EA204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non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VMAX3 450F</a:t>
            </a:r>
          </a:p>
        </p:txBody>
      </p:sp>
      <p:sp>
        <p:nvSpPr>
          <p:cNvPr id="145" name="모서리가 둥근 직사각형 15">
            <a:extLst>
              <a:ext uri="{FF2B5EF4-FFF2-40B4-BE49-F238E27FC236}">
                <a16:creationId xmlns:a16="http://schemas.microsoft.com/office/drawing/2014/main" id="{3BE5B2EF-881B-4850-96E6-932C7733B456}"/>
              </a:ext>
            </a:extLst>
          </p:cNvPr>
          <p:cNvSpPr/>
          <p:nvPr/>
        </p:nvSpPr>
        <p:spPr>
          <a:xfrm>
            <a:off x="7324008" y="3397697"/>
            <a:ext cx="1240097" cy="1050515"/>
          </a:xfrm>
          <a:prstGeom prst="roundRect">
            <a:avLst>
              <a:gd name="adj" fmla="val 3610"/>
            </a:avLst>
          </a:prstGeom>
          <a:solidFill>
            <a:srgbClr val="FFFFFF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13" b="0" i="0" u="none" strike="noStrike" kern="0" cap="none" spc="0" normalizeH="0" baseline="0" noProof="0" dirty="0">
              <a:ln>
                <a:noFill/>
              </a:ln>
              <a:solidFill>
                <a:srgbClr val="0076CE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sp>
        <p:nvSpPr>
          <p:cNvPr id="146" name="모서리가 둥근 직사각형 15">
            <a:extLst>
              <a:ext uri="{FF2B5EF4-FFF2-40B4-BE49-F238E27FC236}">
                <a16:creationId xmlns:a16="http://schemas.microsoft.com/office/drawing/2014/main" id="{890DDF7E-27DF-43B4-B959-1D55B0936B0F}"/>
              </a:ext>
            </a:extLst>
          </p:cNvPr>
          <p:cNvSpPr/>
          <p:nvPr/>
        </p:nvSpPr>
        <p:spPr>
          <a:xfrm>
            <a:off x="4840881" y="2222500"/>
            <a:ext cx="3728257" cy="1072533"/>
          </a:xfrm>
          <a:prstGeom prst="roundRect">
            <a:avLst>
              <a:gd name="adj" fmla="val 3610"/>
            </a:avLst>
          </a:prstGeom>
          <a:solidFill>
            <a:srgbClr val="FFFFFF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13" b="0" i="0" u="none" strike="noStrike" kern="0" cap="none" spc="0" normalizeH="0" baseline="0" noProof="0" dirty="0">
              <a:ln>
                <a:noFill/>
              </a:ln>
              <a:solidFill>
                <a:srgbClr val="0076CE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sp>
        <p:nvSpPr>
          <p:cNvPr id="147" name="순서도: 자기 디스크 146">
            <a:extLst>
              <a:ext uri="{FF2B5EF4-FFF2-40B4-BE49-F238E27FC236}">
                <a16:creationId xmlns:a16="http://schemas.microsoft.com/office/drawing/2014/main" id="{1028D49A-48A8-44AC-8A9F-9F01EC727ADB}"/>
              </a:ext>
            </a:extLst>
          </p:cNvPr>
          <p:cNvSpPr/>
          <p:nvPr/>
        </p:nvSpPr>
        <p:spPr>
          <a:xfrm>
            <a:off x="6170270" y="2550720"/>
            <a:ext cx="477192" cy="369550"/>
          </a:xfrm>
          <a:prstGeom prst="flowChartMagneticDisk">
            <a:avLst/>
          </a:prstGeom>
          <a:gradFill rotWithShape="1">
            <a:gsLst>
              <a:gs pos="0">
                <a:srgbClr val="41B6E6">
                  <a:lumMod val="110000"/>
                  <a:satMod val="105000"/>
                  <a:tint val="67000"/>
                </a:srgbClr>
              </a:gs>
              <a:gs pos="50000">
                <a:srgbClr val="41B6E6">
                  <a:lumMod val="105000"/>
                  <a:satMod val="103000"/>
                  <a:tint val="73000"/>
                </a:srgbClr>
              </a:gs>
              <a:gs pos="100000">
                <a:srgbClr val="41B6E6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non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VMAX3 450F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624253FA-5283-4674-A2F1-A92356FE644A}"/>
              </a:ext>
            </a:extLst>
          </p:cNvPr>
          <p:cNvSpPr txBox="1"/>
          <p:nvPr/>
        </p:nvSpPr>
        <p:spPr>
          <a:xfrm>
            <a:off x="6317939" y="2225271"/>
            <a:ext cx="899735" cy="130640"/>
          </a:xfrm>
          <a:prstGeom prst="rect">
            <a:avLst/>
          </a:prstGeom>
          <a:solidFill>
            <a:srgbClr val="444444"/>
          </a:solidFill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맑은 고딕"/>
              </a:rPr>
              <a:t>상암 </a:t>
            </a:r>
            <a:r>
              <a:rPr kumimoji="0" lang="en-US" altLang="ko-KR" sz="7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맑은 고딕"/>
              </a:rPr>
              <a:t>Main center</a:t>
            </a:r>
            <a:endParaRPr kumimoji="0" lang="en-US" sz="7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맑은 고딕"/>
            </a:endParaRPr>
          </a:p>
        </p:txBody>
      </p:sp>
      <p:sp>
        <p:nvSpPr>
          <p:cNvPr id="149" name="순서도: 자기 디스크 148">
            <a:extLst>
              <a:ext uri="{FF2B5EF4-FFF2-40B4-BE49-F238E27FC236}">
                <a16:creationId xmlns:a16="http://schemas.microsoft.com/office/drawing/2014/main" id="{2F5242D4-B33A-4221-9248-2099A5D366C4}"/>
              </a:ext>
            </a:extLst>
          </p:cNvPr>
          <p:cNvSpPr/>
          <p:nvPr/>
        </p:nvSpPr>
        <p:spPr>
          <a:xfrm>
            <a:off x="7416896" y="2550467"/>
            <a:ext cx="520307" cy="369550"/>
          </a:xfrm>
          <a:prstGeom prst="flowChartMagneticDisk">
            <a:avLst/>
          </a:prstGeom>
          <a:gradFill rotWithShape="1">
            <a:gsLst>
              <a:gs pos="0">
                <a:srgbClr val="6EA204">
                  <a:satMod val="103000"/>
                  <a:lumMod val="102000"/>
                  <a:tint val="94000"/>
                </a:srgbClr>
              </a:gs>
              <a:gs pos="50000">
                <a:srgbClr val="6EA204">
                  <a:satMod val="110000"/>
                  <a:lumMod val="100000"/>
                  <a:shade val="100000"/>
                </a:srgbClr>
              </a:gs>
              <a:gs pos="100000">
                <a:srgbClr val="6EA204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non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VMAX3 450F</a:t>
            </a:r>
          </a:p>
        </p:txBody>
      </p:sp>
      <p:sp>
        <p:nvSpPr>
          <p:cNvPr id="150" name="순서도: 자기 디스크 149">
            <a:extLst>
              <a:ext uri="{FF2B5EF4-FFF2-40B4-BE49-F238E27FC236}">
                <a16:creationId xmlns:a16="http://schemas.microsoft.com/office/drawing/2014/main" id="{A4B0FCC2-95A4-4025-B2E4-E2ECC0AFF669}"/>
              </a:ext>
            </a:extLst>
          </p:cNvPr>
          <p:cNvSpPr/>
          <p:nvPr/>
        </p:nvSpPr>
        <p:spPr>
          <a:xfrm>
            <a:off x="6756681" y="2905552"/>
            <a:ext cx="354093" cy="241600"/>
          </a:xfrm>
          <a:prstGeom prst="flowChartMagneticDisk">
            <a:avLst/>
          </a:prstGeom>
          <a:gradFill rotWithShape="1">
            <a:gsLst>
              <a:gs pos="0">
                <a:srgbClr val="41B6E6">
                  <a:lumMod val="110000"/>
                  <a:satMod val="105000"/>
                  <a:tint val="67000"/>
                </a:srgbClr>
              </a:gs>
              <a:gs pos="50000">
                <a:srgbClr val="41B6E6">
                  <a:lumMod val="105000"/>
                  <a:satMod val="103000"/>
                  <a:tint val="73000"/>
                </a:srgbClr>
              </a:gs>
              <a:gs pos="100000">
                <a:srgbClr val="41B6E6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non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" b="1" i="0" u="none" strike="noStrike" kern="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Gold copy</a:t>
            </a:r>
            <a:endParaRPr kumimoji="0" lang="ko-KR" altLang="en-US" sz="600" b="1" i="0" u="none" strike="noStrike" kern="0" cap="none" spc="0" normalizeH="0" baseline="0" noProof="0" dirty="0">
              <a:ln>
                <a:noFill/>
              </a:ln>
              <a:solidFill>
                <a:srgbClr val="444444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cxnSp>
        <p:nvCxnSpPr>
          <p:cNvPr id="151" name="직선 연결선 150">
            <a:extLst>
              <a:ext uri="{FF2B5EF4-FFF2-40B4-BE49-F238E27FC236}">
                <a16:creationId xmlns:a16="http://schemas.microsoft.com/office/drawing/2014/main" id="{4D56941E-3CA7-4CDE-B3CC-3B29BE8F6DAE}"/>
              </a:ext>
            </a:extLst>
          </p:cNvPr>
          <p:cNvCxnSpPr>
            <a:cxnSpLocks/>
            <a:stCxn id="149" idx="2"/>
            <a:endCxn id="147" idx="4"/>
          </p:cNvCxnSpPr>
          <p:nvPr/>
        </p:nvCxnSpPr>
        <p:spPr>
          <a:xfrm flipH="1">
            <a:off x="6647462" y="2735241"/>
            <a:ext cx="769434" cy="253"/>
          </a:xfrm>
          <a:prstGeom prst="line">
            <a:avLst/>
          </a:prstGeom>
          <a:noFill/>
          <a:ln w="12700" cap="flat" cmpd="sng" algn="ctr">
            <a:solidFill>
              <a:srgbClr val="FF0000"/>
            </a:solidFill>
            <a:prstDash val="solid"/>
            <a:miter lim="800000"/>
            <a:headEnd type="triangle" w="med" len="med"/>
            <a:tailEnd type="none" w="med" len="med"/>
          </a:ln>
          <a:effectLst/>
        </p:spPr>
      </p:cxnSp>
      <p:sp>
        <p:nvSpPr>
          <p:cNvPr id="152" name="굽은 화살표 404">
            <a:extLst>
              <a:ext uri="{FF2B5EF4-FFF2-40B4-BE49-F238E27FC236}">
                <a16:creationId xmlns:a16="http://schemas.microsoft.com/office/drawing/2014/main" id="{D04EC066-E812-4B3F-8554-E8FC4BC8C8E8}"/>
              </a:ext>
            </a:extLst>
          </p:cNvPr>
          <p:cNvSpPr/>
          <p:nvPr/>
        </p:nvSpPr>
        <p:spPr>
          <a:xfrm rot="16200000" flipH="1" flipV="1">
            <a:off x="7970650" y="2749452"/>
            <a:ext cx="106267" cy="173430"/>
          </a:xfrm>
          <a:prstGeom prst="bentArrow">
            <a:avLst/>
          </a:prstGeom>
          <a:solidFill>
            <a:srgbClr val="CE1126"/>
          </a:solidFill>
          <a:ln w="6350" cap="flat" cmpd="sng" algn="ctr">
            <a:solidFill>
              <a:srgbClr val="000000">
                <a:lumMod val="50000"/>
                <a:lumOff val="50000"/>
              </a:srgbClr>
            </a:solidFill>
            <a:prstDash val="solid"/>
            <a:miter lim="800000"/>
          </a:ln>
          <a:effectLst/>
        </p:spPr>
        <p:txBody>
          <a:bodyPr wrap="non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13" b="0" i="0" u="none" strike="noStrike" kern="0" cap="none" spc="0" normalizeH="0" baseline="0" noProof="0">
              <a:ln>
                <a:noFill/>
              </a:ln>
              <a:solidFill>
                <a:srgbClr val="444444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sp>
        <p:nvSpPr>
          <p:cNvPr id="153" name="순서도: 자기 디스크 152">
            <a:extLst>
              <a:ext uri="{FF2B5EF4-FFF2-40B4-BE49-F238E27FC236}">
                <a16:creationId xmlns:a16="http://schemas.microsoft.com/office/drawing/2014/main" id="{97406455-2A1D-42D4-BC71-C01131AAB3B1}"/>
              </a:ext>
            </a:extLst>
          </p:cNvPr>
          <p:cNvSpPr/>
          <p:nvPr/>
        </p:nvSpPr>
        <p:spPr>
          <a:xfrm>
            <a:off x="7932215" y="2890863"/>
            <a:ext cx="260451" cy="237730"/>
          </a:xfrm>
          <a:prstGeom prst="flowChartMagneticDisk">
            <a:avLst/>
          </a:prstGeom>
          <a:gradFill rotWithShape="1">
            <a:gsLst>
              <a:gs pos="0">
                <a:srgbClr val="6EA204">
                  <a:satMod val="103000"/>
                  <a:lumMod val="102000"/>
                  <a:tint val="94000"/>
                </a:srgbClr>
              </a:gs>
              <a:gs pos="50000">
                <a:srgbClr val="6EA204">
                  <a:satMod val="110000"/>
                  <a:lumMod val="100000"/>
                  <a:shade val="100000"/>
                </a:srgbClr>
              </a:gs>
              <a:gs pos="100000">
                <a:srgbClr val="6EA204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non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Batch</a:t>
            </a:r>
            <a:endParaRPr kumimoji="0" lang="ko-KR" altLang="en-US" sz="6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sp>
        <p:nvSpPr>
          <p:cNvPr id="154" name="굽은 화살표 406">
            <a:extLst>
              <a:ext uri="{FF2B5EF4-FFF2-40B4-BE49-F238E27FC236}">
                <a16:creationId xmlns:a16="http://schemas.microsoft.com/office/drawing/2014/main" id="{BD9083A0-2C00-4296-91BF-0496D789AC79}"/>
              </a:ext>
            </a:extLst>
          </p:cNvPr>
          <p:cNvSpPr/>
          <p:nvPr/>
        </p:nvSpPr>
        <p:spPr>
          <a:xfrm rot="16200000" flipH="1" flipV="1">
            <a:off x="8068695" y="2557176"/>
            <a:ext cx="183033" cy="466866"/>
          </a:xfrm>
          <a:prstGeom prst="bentArrow">
            <a:avLst>
              <a:gd name="adj1" fmla="val 16559"/>
              <a:gd name="adj2" fmla="val 20076"/>
              <a:gd name="adj3" fmla="val 23593"/>
              <a:gd name="adj4" fmla="val 59224"/>
            </a:avLst>
          </a:prstGeom>
          <a:solidFill>
            <a:srgbClr val="CE1126"/>
          </a:solidFill>
          <a:ln w="6350" cap="flat" cmpd="sng" algn="ctr">
            <a:solidFill>
              <a:srgbClr val="000000">
                <a:lumMod val="50000"/>
                <a:lumOff val="50000"/>
              </a:srgbClr>
            </a:solidFill>
            <a:prstDash val="solid"/>
            <a:miter lim="800000"/>
          </a:ln>
          <a:effectLst/>
        </p:spPr>
        <p:txBody>
          <a:bodyPr wrap="non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13" b="0" i="0" u="none" strike="noStrike" kern="0" cap="none" spc="0" normalizeH="0" baseline="0" noProof="0">
              <a:ln>
                <a:noFill/>
              </a:ln>
              <a:solidFill>
                <a:srgbClr val="444444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sp>
        <p:nvSpPr>
          <p:cNvPr id="155" name="순서도: 자기 디스크 154">
            <a:extLst>
              <a:ext uri="{FF2B5EF4-FFF2-40B4-BE49-F238E27FC236}">
                <a16:creationId xmlns:a16="http://schemas.microsoft.com/office/drawing/2014/main" id="{9272B6CA-557D-4AFB-9EE0-1A8C2560F252}"/>
              </a:ext>
            </a:extLst>
          </p:cNvPr>
          <p:cNvSpPr/>
          <p:nvPr/>
        </p:nvSpPr>
        <p:spPr>
          <a:xfrm>
            <a:off x="8225020" y="2889301"/>
            <a:ext cx="260451" cy="237730"/>
          </a:xfrm>
          <a:prstGeom prst="flowChartMagneticDisk">
            <a:avLst/>
          </a:prstGeom>
          <a:gradFill rotWithShape="1">
            <a:gsLst>
              <a:gs pos="0">
                <a:srgbClr val="6EA204">
                  <a:satMod val="103000"/>
                  <a:lumMod val="102000"/>
                  <a:tint val="94000"/>
                </a:srgbClr>
              </a:gs>
              <a:gs pos="50000">
                <a:srgbClr val="6EA204">
                  <a:satMod val="110000"/>
                  <a:lumMod val="100000"/>
                  <a:shade val="100000"/>
                </a:srgbClr>
              </a:gs>
              <a:gs pos="100000">
                <a:srgbClr val="6EA204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non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Backup</a:t>
            </a:r>
            <a:endParaRPr kumimoji="0" lang="ko-KR" altLang="en-US" sz="6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sp>
        <p:nvSpPr>
          <p:cNvPr id="156" name="순서도: 자기 디스크 155">
            <a:extLst>
              <a:ext uri="{FF2B5EF4-FFF2-40B4-BE49-F238E27FC236}">
                <a16:creationId xmlns:a16="http://schemas.microsoft.com/office/drawing/2014/main" id="{80765BD2-4F9F-4302-AB98-3B0C13E1E999}"/>
              </a:ext>
            </a:extLst>
          </p:cNvPr>
          <p:cNvSpPr/>
          <p:nvPr/>
        </p:nvSpPr>
        <p:spPr>
          <a:xfrm>
            <a:off x="5088471" y="2509927"/>
            <a:ext cx="572974" cy="471183"/>
          </a:xfrm>
          <a:prstGeom prst="flowChartMagneticDisk">
            <a:avLst/>
          </a:prstGeom>
          <a:gradFill rotWithShape="1">
            <a:gsLst>
              <a:gs pos="0">
                <a:srgbClr val="00447C">
                  <a:satMod val="103000"/>
                  <a:lumMod val="102000"/>
                  <a:tint val="94000"/>
                </a:srgbClr>
              </a:gs>
              <a:gs pos="50000">
                <a:srgbClr val="00447C">
                  <a:satMod val="110000"/>
                  <a:lumMod val="100000"/>
                  <a:shade val="100000"/>
                </a:srgbClr>
              </a:gs>
              <a:gs pos="100000">
                <a:srgbClr val="00447C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 w="12700" cap="flat" cmpd="sng" algn="ctr">
            <a:solidFill>
              <a:srgbClr val="FFFFFF"/>
            </a:solidFill>
            <a:prstDash val="solid"/>
            <a:miter lim="800000"/>
          </a:ln>
          <a:effectLst>
            <a:glow rad="63500">
              <a:srgbClr val="00447C">
                <a:satMod val="175000"/>
                <a:alpha val="40000"/>
              </a:srgbClr>
            </a:glow>
          </a:effectLst>
        </p:spPr>
        <p:txBody>
          <a:bodyPr wrap="none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PowerMAX</a:t>
            </a:r>
            <a:endParaRPr kumimoji="0" lang="en-US" altLang="ko-KR" sz="8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8000</a:t>
            </a:r>
            <a:endParaRPr kumimoji="0" lang="ko-KR" altLang="en-US" sz="8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sp>
        <p:nvSpPr>
          <p:cNvPr id="157" name="자유형 6">
            <a:extLst>
              <a:ext uri="{FF2B5EF4-FFF2-40B4-BE49-F238E27FC236}">
                <a16:creationId xmlns:a16="http://schemas.microsoft.com/office/drawing/2014/main" id="{A5C285BA-D9DE-43B6-9EEC-2B76E1D1E9EE}"/>
              </a:ext>
            </a:extLst>
          </p:cNvPr>
          <p:cNvSpPr/>
          <p:nvPr/>
        </p:nvSpPr>
        <p:spPr>
          <a:xfrm>
            <a:off x="5700356" y="2805112"/>
            <a:ext cx="415093" cy="34760"/>
          </a:xfrm>
          <a:custGeom>
            <a:avLst/>
            <a:gdLst>
              <a:gd name="connsiteX0" fmla="*/ 349624 w 349624"/>
              <a:gd name="connsiteY0" fmla="*/ 0 h 0"/>
              <a:gd name="connsiteX1" fmla="*/ 0 w 349624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49624">
                <a:moveTo>
                  <a:pt x="349624" y="0"/>
                </a:moveTo>
                <a:lnTo>
                  <a:pt x="0" y="0"/>
                </a:lnTo>
              </a:path>
            </a:pathLst>
          </a:custGeom>
          <a:noFill/>
          <a:ln w="28575" cap="flat" cmpd="sng" algn="ctr">
            <a:solidFill>
              <a:srgbClr val="0076CE"/>
            </a:solidFill>
            <a:prstDash val="solid"/>
            <a:miter lim="800000"/>
            <a:headEnd type="triangle" w="med" len="med"/>
            <a:tailEnd type="triangle" w="med" len="med"/>
          </a:ln>
          <a:effectLst/>
        </p:spPr>
        <p:txBody>
          <a:bodyPr wrap="non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srgbClr val="0076CE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0A71D16D-A237-4E91-8C32-D778E1E806CE}"/>
              </a:ext>
            </a:extLst>
          </p:cNvPr>
          <p:cNvSpPr txBox="1"/>
          <p:nvPr/>
        </p:nvSpPr>
        <p:spPr>
          <a:xfrm>
            <a:off x="5754403" y="2673446"/>
            <a:ext cx="324595" cy="85320"/>
          </a:xfrm>
          <a:prstGeom prst="rect">
            <a:avLst/>
          </a:prstGeom>
          <a:noFill/>
        </p:spPr>
        <p:txBody>
          <a:bodyPr wrap="square" lIns="36000" tIns="36000" rIns="36000" bIns="36000" rtlCol="0" anchor="ctr">
            <a:noAutofit/>
          </a:bodyPr>
          <a:lstStyle/>
          <a:p>
            <a:pPr algn="ctr"/>
            <a:r>
              <a:rPr lang="en-US" sz="800" b="1" dirty="0">
                <a:solidFill>
                  <a:srgbClr val="0076CE"/>
                </a:solidFill>
                <a:ea typeface="맑은 고딕"/>
              </a:rPr>
              <a:t>NDM</a:t>
            </a:r>
          </a:p>
        </p:txBody>
      </p:sp>
      <p:pic>
        <p:nvPicPr>
          <p:cNvPr id="172" name="Picture 273">
            <a:extLst>
              <a:ext uri="{FF2B5EF4-FFF2-40B4-BE49-F238E27FC236}">
                <a16:creationId xmlns:a16="http://schemas.microsoft.com/office/drawing/2014/main" id="{CCE9AAAC-5D33-4533-8400-673AB4D058E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034432" y="2410313"/>
            <a:ext cx="294507" cy="33367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73" name="굽은 화살표 401">
            <a:extLst>
              <a:ext uri="{FF2B5EF4-FFF2-40B4-BE49-F238E27FC236}">
                <a16:creationId xmlns:a16="http://schemas.microsoft.com/office/drawing/2014/main" id="{FA2896F2-C127-429F-BBB5-3CAF61BA1BAA}"/>
              </a:ext>
            </a:extLst>
          </p:cNvPr>
          <p:cNvSpPr/>
          <p:nvPr/>
        </p:nvSpPr>
        <p:spPr>
          <a:xfrm rot="16200000" flipH="1" flipV="1">
            <a:off x="6680970" y="2730886"/>
            <a:ext cx="158957" cy="241739"/>
          </a:xfrm>
          <a:prstGeom prst="bentArrow">
            <a:avLst/>
          </a:prstGeom>
          <a:solidFill>
            <a:srgbClr val="41B6E6">
              <a:lumMod val="75000"/>
            </a:srgbClr>
          </a:solidFill>
          <a:ln w="6350" cap="flat" cmpd="sng" algn="ctr">
            <a:solidFill>
              <a:srgbClr val="000000">
                <a:lumMod val="50000"/>
                <a:lumOff val="50000"/>
              </a:srgbClr>
            </a:solidFill>
            <a:prstDash val="solid"/>
            <a:miter lim="800000"/>
          </a:ln>
          <a:effectLst/>
        </p:spPr>
        <p:txBody>
          <a:bodyPr wrap="non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13" b="0" i="0" u="none" strike="noStrike" kern="0" cap="none" spc="0" normalizeH="0" baseline="0" noProof="0">
              <a:ln>
                <a:noFill/>
              </a:ln>
              <a:solidFill>
                <a:srgbClr val="444444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sp>
        <p:nvSpPr>
          <p:cNvPr id="176" name="모서리가 둥근 직사각형 15">
            <a:extLst>
              <a:ext uri="{FF2B5EF4-FFF2-40B4-BE49-F238E27FC236}">
                <a16:creationId xmlns:a16="http://schemas.microsoft.com/office/drawing/2014/main" id="{B7EECF2E-78E1-464D-B2D3-348CAA72D6FE}"/>
              </a:ext>
            </a:extLst>
          </p:cNvPr>
          <p:cNvSpPr/>
          <p:nvPr/>
        </p:nvSpPr>
        <p:spPr>
          <a:xfrm>
            <a:off x="4840881" y="3397697"/>
            <a:ext cx="2369643" cy="1050515"/>
          </a:xfrm>
          <a:prstGeom prst="roundRect">
            <a:avLst>
              <a:gd name="adj" fmla="val 3610"/>
            </a:avLst>
          </a:prstGeom>
          <a:solidFill>
            <a:srgbClr val="FFFFFF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13" b="0" i="0" u="none" strike="noStrike" kern="0" cap="none" spc="0" normalizeH="0" baseline="0" noProof="0" dirty="0">
              <a:ln>
                <a:noFill/>
              </a:ln>
              <a:solidFill>
                <a:srgbClr val="0076CE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62CB3D42-69E4-4356-9320-E1D03B49CAE7}"/>
              </a:ext>
            </a:extLst>
          </p:cNvPr>
          <p:cNvSpPr txBox="1"/>
          <p:nvPr/>
        </p:nvSpPr>
        <p:spPr>
          <a:xfrm>
            <a:off x="5761499" y="3399024"/>
            <a:ext cx="673711" cy="131194"/>
          </a:xfrm>
          <a:prstGeom prst="rect">
            <a:avLst/>
          </a:prstGeom>
          <a:solidFill>
            <a:srgbClr val="444444"/>
          </a:solidFill>
        </p:spPr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 algn="ctr">
              <a:defRPr sz="800" b="1">
                <a:solidFill>
                  <a:schemeClr val="tx2"/>
                </a:solidFill>
              </a:defRPr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맑은 고딕"/>
              </a:rPr>
              <a:t>분당 </a:t>
            </a:r>
            <a:r>
              <a:rPr kumimoji="0" lang="en-US" altLang="ko-KR" sz="7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맑은 고딕"/>
              </a:rPr>
              <a:t>DR center</a:t>
            </a:r>
          </a:p>
        </p:txBody>
      </p:sp>
      <p:sp>
        <p:nvSpPr>
          <p:cNvPr id="178" name="순서도: 자기 디스크 177">
            <a:extLst>
              <a:ext uri="{FF2B5EF4-FFF2-40B4-BE49-F238E27FC236}">
                <a16:creationId xmlns:a16="http://schemas.microsoft.com/office/drawing/2014/main" id="{C2A5FA91-E557-4925-9778-A00D6B0BC409}"/>
              </a:ext>
            </a:extLst>
          </p:cNvPr>
          <p:cNvSpPr/>
          <p:nvPr/>
        </p:nvSpPr>
        <p:spPr>
          <a:xfrm>
            <a:off x="5088471" y="3773044"/>
            <a:ext cx="572974" cy="471183"/>
          </a:xfrm>
          <a:prstGeom prst="flowChartMagneticDisk">
            <a:avLst/>
          </a:prstGeom>
          <a:gradFill rotWithShape="1">
            <a:gsLst>
              <a:gs pos="0">
                <a:srgbClr val="00447C">
                  <a:satMod val="103000"/>
                  <a:lumMod val="102000"/>
                  <a:tint val="94000"/>
                </a:srgbClr>
              </a:gs>
              <a:gs pos="50000">
                <a:srgbClr val="00447C">
                  <a:satMod val="110000"/>
                  <a:lumMod val="100000"/>
                  <a:shade val="100000"/>
                </a:srgbClr>
              </a:gs>
              <a:gs pos="100000">
                <a:srgbClr val="00447C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 w="12700" cap="flat" cmpd="sng" algn="ctr">
            <a:solidFill>
              <a:srgbClr val="FFFFFF"/>
            </a:solidFill>
            <a:prstDash val="solid"/>
            <a:miter lim="800000"/>
          </a:ln>
          <a:effectLst>
            <a:glow rad="63500">
              <a:srgbClr val="00447C">
                <a:satMod val="175000"/>
                <a:alpha val="40000"/>
              </a:srgbClr>
            </a:glow>
          </a:effectLst>
        </p:spPr>
        <p:txBody>
          <a:bodyPr wrap="none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PowerMAX</a:t>
            </a:r>
            <a:endParaRPr kumimoji="0" lang="en-US" altLang="ko-KR" sz="8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8000</a:t>
            </a:r>
            <a:endParaRPr kumimoji="0" lang="ko-KR" altLang="en-US" sz="8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pic>
        <p:nvPicPr>
          <p:cNvPr id="179" name="Picture 273">
            <a:extLst>
              <a:ext uri="{FF2B5EF4-FFF2-40B4-BE49-F238E27FC236}">
                <a16:creationId xmlns:a16="http://schemas.microsoft.com/office/drawing/2014/main" id="{8FDDB37F-75F6-4E49-A28D-53DC8C6207C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034432" y="3681643"/>
            <a:ext cx="294506" cy="33367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80" name="직선 화살표 연결선 179">
            <a:extLst>
              <a:ext uri="{FF2B5EF4-FFF2-40B4-BE49-F238E27FC236}">
                <a16:creationId xmlns:a16="http://schemas.microsoft.com/office/drawing/2014/main" id="{E8EA1072-3098-4DB3-BDDC-4E1EEBC91BEF}"/>
              </a:ext>
            </a:extLst>
          </p:cNvPr>
          <p:cNvCxnSpPr>
            <a:cxnSpLocks/>
            <a:stCxn id="156" idx="3"/>
            <a:endCxn id="178" idx="1"/>
          </p:cNvCxnSpPr>
          <p:nvPr/>
        </p:nvCxnSpPr>
        <p:spPr>
          <a:xfrm>
            <a:off x="5374958" y="2981110"/>
            <a:ext cx="0" cy="791934"/>
          </a:xfrm>
          <a:prstGeom prst="straightConnector1">
            <a:avLst/>
          </a:prstGeom>
          <a:noFill/>
          <a:ln w="12700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81" name="순서도: 자기 디스크 180">
            <a:extLst>
              <a:ext uri="{FF2B5EF4-FFF2-40B4-BE49-F238E27FC236}">
                <a16:creationId xmlns:a16="http://schemas.microsoft.com/office/drawing/2014/main" id="{24F1BAC1-C28F-4151-9FFA-1874649B36E2}"/>
              </a:ext>
            </a:extLst>
          </p:cNvPr>
          <p:cNvSpPr/>
          <p:nvPr/>
        </p:nvSpPr>
        <p:spPr>
          <a:xfrm>
            <a:off x="6170270" y="3740730"/>
            <a:ext cx="477192" cy="369550"/>
          </a:xfrm>
          <a:prstGeom prst="flowChartMagneticDisk">
            <a:avLst/>
          </a:prstGeom>
          <a:gradFill rotWithShape="1">
            <a:gsLst>
              <a:gs pos="0">
                <a:srgbClr val="F2AF00">
                  <a:satMod val="103000"/>
                  <a:lumMod val="102000"/>
                  <a:tint val="94000"/>
                </a:srgbClr>
              </a:gs>
              <a:gs pos="50000">
                <a:srgbClr val="F2AF00">
                  <a:satMod val="110000"/>
                  <a:lumMod val="100000"/>
                  <a:shade val="100000"/>
                </a:srgbClr>
              </a:gs>
              <a:gs pos="100000">
                <a:srgbClr val="F2AF00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non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VMAX3 450F</a:t>
            </a:r>
          </a:p>
        </p:txBody>
      </p:sp>
      <p:sp>
        <p:nvSpPr>
          <p:cNvPr id="182" name="순서도: 자기 디스크 181">
            <a:extLst>
              <a:ext uri="{FF2B5EF4-FFF2-40B4-BE49-F238E27FC236}">
                <a16:creationId xmlns:a16="http://schemas.microsoft.com/office/drawing/2014/main" id="{DFE49EB8-BAC6-4B52-8E72-D965B6925089}"/>
              </a:ext>
            </a:extLst>
          </p:cNvPr>
          <p:cNvSpPr/>
          <p:nvPr/>
        </p:nvSpPr>
        <p:spPr>
          <a:xfrm>
            <a:off x="6761336" y="4028484"/>
            <a:ext cx="354093" cy="241600"/>
          </a:xfrm>
          <a:prstGeom prst="flowChartMagneticDisk">
            <a:avLst/>
          </a:prstGeom>
          <a:gradFill rotWithShape="1">
            <a:gsLst>
              <a:gs pos="0">
                <a:srgbClr val="F2AF00">
                  <a:satMod val="103000"/>
                  <a:lumMod val="102000"/>
                  <a:tint val="94000"/>
                </a:srgbClr>
              </a:gs>
              <a:gs pos="50000">
                <a:srgbClr val="F2AF00">
                  <a:satMod val="110000"/>
                  <a:lumMod val="100000"/>
                  <a:shade val="100000"/>
                </a:srgbClr>
              </a:gs>
              <a:gs pos="100000">
                <a:srgbClr val="F2AF00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none" tIns="7200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ts val="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Gold copy</a:t>
            </a:r>
            <a:endParaRPr kumimoji="0" lang="ko-KR" altLang="en-US" sz="6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sp>
        <p:nvSpPr>
          <p:cNvPr id="183" name="굽은 화살표 401">
            <a:extLst>
              <a:ext uri="{FF2B5EF4-FFF2-40B4-BE49-F238E27FC236}">
                <a16:creationId xmlns:a16="http://schemas.microsoft.com/office/drawing/2014/main" id="{5126E890-6D18-42D3-ABFD-E54DF9B8748E}"/>
              </a:ext>
            </a:extLst>
          </p:cNvPr>
          <p:cNvSpPr/>
          <p:nvPr/>
        </p:nvSpPr>
        <p:spPr>
          <a:xfrm rot="16200000" flipH="1" flipV="1">
            <a:off x="6680970" y="3856706"/>
            <a:ext cx="158957" cy="241739"/>
          </a:xfrm>
          <a:prstGeom prst="bentArrow">
            <a:avLst/>
          </a:prstGeom>
          <a:solidFill>
            <a:srgbClr val="F2AF00"/>
          </a:solidFill>
          <a:ln w="6350" cap="flat" cmpd="sng" algn="ctr">
            <a:solidFill>
              <a:srgbClr val="000000">
                <a:lumMod val="50000"/>
                <a:lumOff val="50000"/>
              </a:srgbClr>
            </a:solidFill>
            <a:prstDash val="solid"/>
            <a:miter lim="800000"/>
          </a:ln>
          <a:effectLst/>
        </p:spPr>
        <p:txBody>
          <a:bodyPr wrap="non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13" b="0" i="0" u="none" strike="noStrike" kern="0" cap="none" spc="0" normalizeH="0" baseline="0" noProof="0">
              <a:ln>
                <a:noFill/>
              </a:ln>
              <a:solidFill>
                <a:srgbClr val="444444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cxnSp>
        <p:nvCxnSpPr>
          <p:cNvPr id="184" name="직선 화살표 연결선 183">
            <a:extLst>
              <a:ext uri="{FF2B5EF4-FFF2-40B4-BE49-F238E27FC236}">
                <a16:creationId xmlns:a16="http://schemas.microsoft.com/office/drawing/2014/main" id="{BA9E1743-A1F6-43C3-823D-FD23627DD9A3}"/>
              </a:ext>
            </a:extLst>
          </p:cNvPr>
          <p:cNvCxnSpPr>
            <a:cxnSpLocks/>
            <a:stCxn id="149" idx="3"/>
            <a:endCxn id="186" idx="1"/>
          </p:cNvCxnSpPr>
          <p:nvPr/>
        </p:nvCxnSpPr>
        <p:spPr>
          <a:xfrm>
            <a:off x="7677049" y="2920016"/>
            <a:ext cx="0" cy="820714"/>
          </a:xfrm>
          <a:prstGeom prst="straightConnector1">
            <a:avLst/>
          </a:prstGeom>
          <a:noFill/>
          <a:ln w="12700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85" name="직선 화살표 연결선 184">
            <a:extLst>
              <a:ext uri="{FF2B5EF4-FFF2-40B4-BE49-F238E27FC236}">
                <a16:creationId xmlns:a16="http://schemas.microsoft.com/office/drawing/2014/main" id="{E7D15678-4609-4533-8159-E095D4AF3BDA}"/>
              </a:ext>
            </a:extLst>
          </p:cNvPr>
          <p:cNvCxnSpPr>
            <a:cxnSpLocks/>
            <a:stCxn id="149" idx="2"/>
            <a:endCxn id="181" idx="4"/>
          </p:cNvCxnSpPr>
          <p:nvPr/>
        </p:nvCxnSpPr>
        <p:spPr>
          <a:xfrm flipH="1">
            <a:off x="6647462" y="2735241"/>
            <a:ext cx="769434" cy="1190263"/>
          </a:xfrm>
          <a:prstGeom prst="straightConnector1">
            <a:avLst/>
          </a:prstGeom>
          <a:noFill/>
          <a:ln w="12700" cap="flat" cmpd="sng" algn="ctr">
            <a:solidFill>
              <a:srgbClr val="FF0000"/>
            </a:solidFill>
            <a:prstDash val="sysDash"/>
            <a:miter lim="800000"/>
            <a:tailEnd type="triangle"/>
          </a:ln>
          <a:effectLst/>
        </p:spPr>
      </p:cxnSp>
      <p:sp>
        <p:nvSpPr>
          <p:cNvPr id="186" name="순서도: 자기 디스크 185">
            <a:extLst>
              <a:ext uri="{FF2B5EF4-FFF2-40B4-BE49-F238E27FC236}">
                <a16:creationId xmlns:a16="http://schemas.microsoft.com/office/drawing/2014/main" id="{3AD5519B-555B-4089-9291-30089811D4AD}"/>
              </a:ext>
            </a:extLst>
          </p:cNvPr>
          <p:cNvSpPr/>
          <p:nvPr/>
        </p:nvSpPr>
        <p:spPr>
          <a:xfrm>
            <a:off x="7416896" y="3740730"/>
            <a:ext cx="520307" cy="369550"/>
          </a:xfrm>
          <a:prstGeom prst="flowChartMagneticDisk">
            <a:avLst/>
          </a:prstGeom>
          <a:gradFill rotWithShape="1">
            <a:gsLst>
              <a:gs pos="0">
                <a:srgbClr val="6EA204">
                  <a:satMod val="103000"/>
                  <a:lumMod val="102000"/>
                  <a:tint val="94000"/>
                </a:srgbClr>
              </a:gs>
              <a:gs pos="50000">
                <a:srgbClr val="6EA204">
                  <a:satMod val="110000"/>
                  <a:lumMod val="100000"/>
                  <a:shade val="100000"/>
                </a:srgbClr>
              </a:gs>
              <a:gs pos="100000">
                <a:srgbClr val="6EA204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non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VMAX3 450F</a:t>
            </a:r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8E6E2CA1-9A13-4694-80AC-ECBCE79FF006}"/>
              </a:ext>
            </a:extLst>
          </p:cNvPr>
          <p:cNvSpPr txBox="1"/>
          <p:nvPr/>
        </p:nvSpPr>
        <p:spPr>
          <a:xfrm>
            <a:off x="1549190" y="2225271"/>
            <a:ext cx="899735" cy="130640"/>
          </a:xfrm>
          <a:prstGeom prst="rect">
            <a:avLst/>
          </a:prstGeom>
          <a:solidFill>
            <a:srgbClr val="444444"/>
          </a:solidFill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맑은 고딕"/>
              </a:rPr>
              <a:t>상암 </a:t>
            </a:r>
            <a:r>
              <a:rPr kumimoji="0" lang="en-US" altLang="ko-KR" sz="7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맑은 고딕"/>
              </a:rPr>
              <a:t>Main center</a:t>
            </a:r>
            <a:endParaRPr kumimoji="0" lang="en-US" sz="7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맑은 고딕"/>
            </a:endParaRP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C479EEDD-B60C-4E79-A2FD-6832D8ABF3B9}"/>
              </a:ext>
            </a:extLst>
          </p:cNvPr>
          <p:cNvSpPr txBox="1"/>
          <p:nvPr/>
        </p:nvSpPr>
        <p:spPr>
          <a:xfrm>
            <a:off x="7890393" y="3399024"/>
            <a:ext cx="673711" cy="131194"/>
          </a:xfrm>
          <a:prstGeom prst="round1Rect">
            <a:avLst>
              <a:gd name="adj" fmla="val 22187"/>
            </a:avLst>
          </a:prstGeom>
          <a:solidFill>
            <a:srgbClr val="444444"/>
          </a:solidFill>
        </p:spPr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 algn="ctr">
              <a:defRPr sz="800" b="1">
                <a:solidFill>
                  <a:schemeClr val="tx2"/>
                </a:solidFill>
              </a:defRPr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맑은 고딕"/>
              </a:rPr>
              <a:t>부산 </a:t>
            </a:r>
            <a:r>
              <a:rPr kumimoji="0" lang="en-US" altLang="ko-KR" sz="7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맑은 고딕"/>
              </a:rPr>
              <a:t>3 Center</a:t>
            </a:r>
          </a:p>
        </p:txBody>
      </p:sp>
      <p:sp>
        <p:nvSpPr>
          <p:cNvPr id="193" name="Rectangle 6147">
            <a:extLst>
              <a:ext uri="{FF2B5EF4-FFF2-40B4-BE49-F238E27FC236}">
                <a16:creationId xmlns:a16="http://schemas.microsoft.com/office/drawing/2014/main" id="{892FF7FD-9930-4D93-AB77-EF21040EC1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3019" y="2461285"/>
            <a:ext cx="441950" cy="70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defTabSz="1374775">
              <a:defRPr kumimoji="1" sz="1600">
                <a:solidFill>
                  <a:schemeClr val="tx1"/>
                </a:solidFill>
                <a:latin typeface="바탕체" panose="02030609000101010101" pitchFamily="17" charset="-127"/>
                <a:ea typeface="굴림" panose="020B0600000101010101" pitchFamily="50" charset="-127"/>
              </a:defRPr>
            </a:lvl1pPr>
            <a:lvl2pPr marL="742950" indent="-285750" defTabSz="1374775">
              <a:defRPr kumimoji="1" sz="1600">
                <a:solidFill>
                  <a:schemeClr val="tx1"/>
                </a:solidFill>
                <a:latin typeface="바탕체" panose="02030609000101010101" pitchFamily="17" charset="-127"/>
                <a:ea typeface="굴림" panose="020B0600000101010101" pitchFamily="50" charset="-127"/>
              </a:defRPr>
            </a:lvl2pPr>
            <a:lvl3pPr marL="1143000" indent="-228600" defTabSz="1374775">
              <a:defRPr kumimoji="1" sz="1600">
                <a:solidFill>
                  <a:schemeClr val="tx1"/>
                </a:solidFill>
                <a:latin typeface="바탕체" panose="02030609000101010101" pitchFamily="17" charset="-127"/>
                <a:ea typeface="굴림" panose="020B0600000101010101" pitchFamily="50" charset="-127"/>
              </a:defRPr>
            </a:lvl3pPr>
            <a:lvl4pPr marL="1600200" indent="-228600" defTabSz="1374775">
              <a:defRPr kumimoji="1" sz="1600">
                <a:solidFill>
                  <a:schemeClr val="tx1"/>
                </a:solidFill>
                <a:latin typeface="바탕체" panose="02030609000101010101" pitchFamily="17" charset="-127"/>
                <a:ea typeface="굴림" panose="020B0600000101010101" pitchFamily="50" charset="-127"/>
              </a:defRPr>
            </a:lvl4pPr>
            <a:lvl5pPr marL="2057400" indent="-228600" defTabSz="1374775">
              <a:defRPr kumimoji="1" sz="1600">
                <a:solidFill>
                  <a:schemeClr val="tx1"/>
                </a:solidFill>
                <a:latin typeface="바탕체" panose="02030609000101010101" pitchFamily="17" charset="-127"/>
                <a:ea typeface="굴림" panose="020B0600000101010101" pitchFamily="50" charset="-127"/>
              </a:defRPr>
            </a:lvl5pPr>
            <a:lvl6pPr marL="2514600" indent="-228600" defTabSz="13747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바탕체" panose="02030609000101010101" pitchFamily="17" charset="-127"/>
                <a:ea typeface="굴림" panose="020B0600000101010101" pitchFamily="50" charset="-127"/>
              </a:defRPr>
            </a:lvl6pPr>
            <a:lvl7pPr marL="2971800" indent="-228600" defTabSz="13747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바탕체" panose="02030609000101010101" pitchFamily="17" charset="-127"/>
                <a:ea typeface="굴림" panose="020B0600000101010101" pitchFamily="50" charset="-127"/>
              </a:defRPr>
            </a:lvl7pPr>
            <a:lvl8pPr marL="3429000" indent="-228600" defTabSz="13747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바탕체" panose="02030609000101010101" pitchFamily="17" charset="-127"/>
                <a:ea typeface="굴림" panose="020B0600000101010101" pitchFamily="50" charset="-127"/>
              </a:defRPr>
            </a:lvl8pPr>
            <a:lvl9pPr marL="3886200" indent="-228600" defTabSz="13747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바탕체" panose="02030609000101010101" pitchFamily="17" charset="-127"/>
                <a:ea typeface="굴림" panose="020B0600000101010101" pitchFamily="50" charset="-127"/>
              </a:defRPr>
            </a:lvl9pPr>
          </a:lstStyle>
          <a:p>
            <a:pPr algn="ctr"/>
            <a:r>
              <a:rPr lang="en-US" altLang="ko-KR" sz="600" dirty="0">
                <a:solidFill>
                  <a:srgbClr val="444444"/>
                </a:solidFill>
                <a:latin typeface="Arial"/>
                <a:ea typeface="맑은 고딕"/>
              </a:rPr>
              <a:t>MAIN</a:t>
            </a:r>
          </a:p>
        </p:txBody>
      </p:sp>
      <p:sp>
        <p:nvSpPr>
          <p:cNvPr id="194" name="Rectangle 6147">
            <a:extLst>
              <a:ext uri="{FF2B5EF4-FFF2-40B4-BE49-F238E27FC236}">
                <a16:creationId xmlns:a16="http://schemas.microsoft.com/office/drawing/2014/main" id="{F928F387-517A-48B3-B56F-C6602542AE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87059" y="2461285"/>
            <a:ext cx="441950" cy="70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defTabSz="1374775">
              <a:defRPr kumimoji="1" sz="1600">
                <a:solidFill>
                  <a:schemeClr val="tx1"/>
                </a:solidFill>
                <a:latin typeface="바탕체" panose="02030609000101010101" pitchFamily="17" charset="-127"/>
                <a:ea typeface="굴림" panose="020B0600000101010101" pitchFamily="50" charset="-127"/>
              </a:defRPr>
            </a:lvl1pPr>
            <a:lvl2pPr marL="742950" indent="-285750" defTabSz="1374775">
              <a:defRPr kumimoji="1" sz="1600">
                <a:solidFill>
                  <a:schemeClr val="tx1"/>
                </a:solidFill>
                <a:latin typeface="바탕체" panose="02030609000101010101" pitchFamily="17" charset="-127"/>
                <a:ea typeface="굴림" panose="020B0600000101010101" pitchFamily="50" charset="-127"/>
              </a:defRPr>
            </a:lvl2pPr>
            <a:lvl3pPr marL="1143000" indent="-228600" defTabSz="1374775">
              <a:defRPr kumimoji="1" sz="1600">
                <a:solidFill>
                  <a:schemeClr val="tx1"/>
                </a:solidFill>
                <a:latin typeface="바탕체" panose="02030609000101010101" pitchFamily="17" charset="-127"/>
                <a:ea typeface="굴림" panose="020B0600000101010101" pitchFamily="50" charset="-127"/>
              </a:defRPr>
            </a:lvl3pPr>
            <a:lvl4pPr marL="1600200" indent="-228600" defTabSz="1374775">
              <a:defRPr kumimoji="1" sz="1600">
                <a:solidFill>
                  <a:schemeClr val="tx1"/>
                </a:solidFill>
                <a:latin typeface="바탕체" panose="02030609000101010101" pitchFamily="17" charset="-127"/>
                <a:ea typeface="굴림" panose="020B0600000101010101" pitchFamily="50" charset="-127"/>
              </a:defRPr>
            </a:lvl4pPr>
            <a:lvl5pPr marL="2057400" indent="-228600" defTabSz="1374775">
              <a:defRPr kumimoji="1" sz="1600">
                <a:solidFill>
                  <a:schemeClr val="tx1"/>
                </a:solidFill>
                <a:latin typeface="바탕체" panose="02030609000101010101" pitchFamily="17" charset="-127"/>
                <a:ea typeface="굴림" panose="020B0600000101010101" pitchFamily="50" charset="-127"/>
              </a:defRPr>
            </a:lvl5pPr>
            <a:lvl6pPr marL="2514600" indent="-228600" defTabSz="13747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바탕체" panose="02030609000101010101" pitchFamily="17" charset="-127"/>
                <a:ea typeface="굴림" panose="020B0600000101010101" pitchFamily="50" charset="-127"/>
              </a:defRPr>
            </a:lvl6pPr>
            <a:lvl7pPr marL="2971800" indent="-228600" defTabSz="13747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바탕체" panose="02030609000101010101" pitchFamily="17" charset="-127"/>
                <a:ea typeface="굴림" panose="020B0600000101010101" pitchFamily="50" charset="-127"/>
              </a:defRPr>
            </a:lvl7pPr>
            <a:lvl8pPr marL="3429000" indent="-228600" defTabSz="13747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바탕체" panose="02030609000101010101" pitchFamily="17" charset="-127"/>
                <a:ea typeface="굴림" panose="020B0600000101010101" pitchFamily="50" charset="-127"/>
              </a:defRPr>
            </a:lvl8pPr>
            <a:lvl9pPr marL="3886200" indent="-228600" defTabSz="13747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바탕체" panose="02030609000101010101" pitchFamily="17" charset="-127"/>
                <a:ea typeface="굴림" panose="020B0600000101010101" pitchFamily="50" charset="-127"/>
              </a:defRPr>
            </a:lvl9pPr>
          </a:lstStyle>
          <a:p>
            <a:pPr algn="ctr"/>
            <a:r>
              <a:rPr lang="en-US" altLang="ko-KR" sz="600" dirty="0">
                <a:solidFill>
                  <a:srgbClr val="444444"/>
                </a:solidFill>
                <a:latin typeface="Arial"/>
                <a:ea typeface="맑은 고딕"/>
              </a:rPr>
              <a:t>MAIN</a:t>
            </a:r>
          </a:p>
        </p:txBody>
      </p:sp>
      <p:sp>
        <p:nvSpPr>
          <p:cNvPr id="195" name="Rectangle 6147">
            <a:extLst>
              <a:ext uri="{FF2B5EF4-FFF2-40B4-BE49-F238E27FC236}">
                <a16:creationId xmlns:a16="http://schemas.microsoft.com/office/drawing/2014/main" id="{9FF9B2C0-C07B-4C0D-B192-56B2C69B23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82920" y="2461285"/>
            <a:ext cx="441950" cy="70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defTabSz="1374775">
              <a:defRPr kumimoji="1" sz="1600">
                <a:solidFill>
                  <a:schemeClr val="tx1"/>
                </a:solidFill>
                <a:latin typeface="바탕체" panose="02030609000101010101" pitchFamily="17" charset="-127"/>
                <a:ea typeface="굴림" panose="020B0600000101010101" pitchFamily="50" charset="-127"/>
              </a:defRPr>
            </a:lvl1pPr>
            <a:lvl2pPr marL="742950" indent="-285750" defTabSz="1374775">
              <a:defRPr kumimoji="1" sz="1600">
                <a:solidFill>
                  <a:schemeClr val="tx1"/>
                </a:solidFill>
                <a:latin typeface="바탕체" panose="02030609000101010101" pitchFamily="17" charset="-127"/>
                <a:ea typeface="굴림" panose="020B0600000101010101" pitchFamily="50" charset="-127"/>
              </a:defRPr>
            </a:lvl2pPr>
            <a:lvl3pPr marL="1143000" indent="-228600" defTabSz="1374775">
              <a:defRPr kumimoji="1" sz="1600">
                <a:solidFill>
                  <a:schemeClr val="tx1"/>
                </a:solidFill>
                <a:latin typeface="바탕체" panose="02030609000101010101" pitchFamily="17" charset="-127"/>
                <a:ea typeface="굴림" panose="020B0600000101010101" pitchFamily="50" charset="-127"/>
              </a:defRPr>
            </a:lvl3pPr>
            <a:lvl4pPr marL="1600200" indent="-228600" defTabSz="1374775">
              <a:defRPr kumimoji="1" sz="1600">
                <a:solidFill>
                  <a:schemeClr val="tx1"/>
                </a:solidFill>
                <a:latin typeface="바탕체" panose="02030609000101010101" pitchFamily="17" charset="-127"/>
                <a:ea typeface="굴림" panose="020B0600000101010101" pitchFamily="50" charset="-127"/>
              </a:defRPr>
            </a:lvl4pPr>
            <a:lvl5pPr marL="2057400" indent="-228600" defTabSz="1374775">
              <a:defRPr kumimoji="1" sz="1600">
                <a:solidFill>
                  <a:schemeClr val="tx1"/>
                </a:solidFill>
                <a:latin typeface="바탕체" panose="02030609000101010101" pitchFamily="17" charset="-127"/>
                <a:ea typeface="굴림" panose="020B0600000101010101" pitchFamily="50" charset="-127"/>
              </a:defRPr>
            </a:lvl5pPr>
            <a:lvl6pPr marL="2514600" indent="-228600" defTabSz="13747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바탕체" panose="02030609000101010101" pitchFamily="17" charset="-127"/>
                <a:ea typeface="굴림" panose="020B0600000101010101" pitchFamily="50" charset="-127"/>
              </a:defRPr>
            </a:lvl6pPr>
            <a:lvl7pPr marL="2971800" indent="-228600" defTabSz="13747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바탕체" panose="02030609000101010101" pitchFamily="17" charset="-127"/>
                <a:ea typeface="굴림" panose="020B0600000101010101" pitchFamily="50" charset="-127"/>
              </a:defRPr>
            </a:lvl7pPr>
            <a:lvl8pPr marL="3429000" indent="-228600" defTabSz="13747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바탕체" panose="02030609000101010101" pitchFamily="17" charset="-127"/>
                <a:ea typeface="굴림" panose="020B0600000101010101" pitchFamily="50" charset="-127"/>
              </a:defRPr>
            </a:lvl8pPr>
            <a:lvl9pPr marL="3886200" indent="-228600" defTabSz="13747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바탕체" panose="02030609000101010101" pitchFamily="17" charset="-127"/>
                <a:ea typeface="굴림" panose="020B0600000101010101" pitchFamily="50" charset="-127"/>
              </a:defRPr>
            </a:lvl9pPr>
          </a:lstStyle>
          <a:p>
            <a:pPr algn="ctr"/>
            <a:r>
              <a:rPr lang="en-US" altLang="ko-KR" sz="600" dirty="0">
                <a:solidFill>
                  <a:srgbClr val="444444"/>
                </a:solidFill>
                <a:latin typeface="Arial"/>
                <a:ea typeface="맑은 고딕"/>
              </a:rPr>
              <a:t>INHOUSE</a:t>
            </a:r>
          </a:p>
        </p:txBody>
      </p:sp>
      <p:sp>
        <p:nvSpPr>
          <p:cNvPr id="196" name="Rectangle 6147">
            <a:extLst>
              <a:ext uri="{FF2B5EF4-FFF2-40B4-BE49-F238E27FC236}">
                <a16:creationId xmlns:a16="http://schemas.microsoft.com/office/drawing/2014/main" id="{82C311B5-0B73-4B65-B9B5-C816E8CFC0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75828" y="2461285"/>
            <a:ext cx="441950" cy="70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defTabSz="1374775">
              <a:defRPr kumimoji="1" sz="1600">
                <a:solidFill>
                  <a:schemeClr val="tx1"/>
                </a:solidFill>
                <a:latin typeface="바탕체" panose="02030609000101010101" pitchFamily="17" charset="-127"/>
                <a:ea typeface="굴림" panose="020B0600000101010101" pitchFamily="50" charset="-127"/>
              </a:defRPr>
            </a:lvl1pPr>
            <a:lvl2pPr marL="742950" indent="-285750" defTabSz="1374775">
              <a:defRPr kumimoji="1" sz="1600">
                <a:solidFill>
                  <a:schemeClr val="tx1"/>
                </a:solidFill>
                <a:latin typeface="바탕체" panose="02030609000101010101" pitchFamily="17" charset="-127"/>
                <a:ea typeface="굴림" panose="020B0600000101010101" pitchFamily="50" charset="-127"/>
              </a:defRPr>
            </a:lvl2pPr>
            <a:lvl3pPr marL="1143000" indent="-228600" defTabSz="1374775">
              <a:defRPr kumimoji="1" sz="1600">
                <a:solidFill>
                  <a:schemeClr val="tx1"/>
                </a:solidFill>
                <a:latin typeface="바탕체" panose="02030609000101010101" pitchFamily="17" charset="-127"/>
                <a:ea typeface="굴림" panose="020B0600000101010101" pitchFamily="50" charset="-127"/>
              </a:defRPr>
            </a:lvl3pPr>
            <a:lvl4pPr marL="1600200" indent="-228600" defTabSz="1374775">
              <a:defRPr kumimoji="1" sz="1600">
                <a:solidFill>
                  <a:schemeClr val="tx1"/>
                </a:solidFill>
                <a:latin typeface="바탕체" panose="02030609000101010101" pitchFamily="17" charset="-127"/>
                <a:ea typeface="굴림" panose="020B0600000101010101" pitchFamily="50" charset="-127"/>
              </a:defRPr>
            </a:lvl4pPr>
            <a:lvl5pPr marL="2057400" indent="-228600" defTabSz="1374775">
              <a:defRPr kumimoji="1" sz="1600">
                <a:solidFill>
                  <a:schemeClr val="tx1"/>
                </a:solidFill>
                <a:latin typeface="바탕체" panose="02030609000101010101" pitchFamily="17" charset="-127"/>
                <a:ea typeface="굴림" panose="020B0600000101010101" pitchFamily="50" charset="-127"/>
              </a:defRPr>
            </a:lvl5pPr>
            <a:lvl6pPr marL="2514600" indent="-228600" defTabSz="13747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바탕체" panose="02030609000101010101" pitchFamily="17" charset="-127"/>
                <a:ea typeface="굴림" panose="020B0600000101010101" pitchFamily="50" charset="-127"/>
              </a:defRPr>
            </a:lvl6pPr>
            <a:lvl7pPr marL="2971800" indent="-228600" defTabSz="13747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바탕체" panose="02030609000101010101" pitchFamily="17" charset="-127"/>
                <a:ea typeface="굴림" panose="020B0600000101010101" pitchFamily="50" charset="-127"/>
              </a:defRPr>
            </a:lvl7pPr>
            <a:lvl8pPr marL="3429000" indent="-228600" defTabSz="13747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바탕체" panose="02030609000101010101" pitchFamily="17" charset="-127"/>
                <a:ea typeface="굴림" panose="020B0600000101010101" pitchFamily="50" charset="-127"/>
              </a:defRPr>
            </a:lvl8pPr>
            <a:lvl9pPr marL="3886200" indent="-228600" defTabSz="13747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바탕체" panose="02030609000101010101" pitchFamily="17" charset="-127"/>
                <a:ea typeface="굴림" panose="020B0600000101010101" pitchFamily="50" charset="-127"/>
              </a:defRPr>
            </a:lvl9pPr>
          </a:lstStyle>
          <a:p>
            <a:pPr algn="ctr"/>
            <a:r>
              <a:rPr lang="en-US" altLang="ko-KR" sz="600" dirty="0">
                <a:solidFill>
                  <a:srgbClr val="444444"/>
                </a:solidFill>
                <a:latin typeface="Arial"/>
                <a:ea typeface="맑은 고딕"/>
              </a:rPr>
              <a:t>INHOUSE</a:t>
            </a:r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B2F3C85B-F804-45C0-832E-D43F1BED3AA3}"/>
              </a:ext>
            </a:extLst>
          </p:cNvPr>
          <p:cNvSpPr txBox="1"/>
          <p:nvPr/>
        </p:nvSpPr>
        <p:spPr>
          <a:xfrm>
            <a:off x="541257" y="922997"/>
            <a:ext cx="572767" cy="21722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Before</a:t>
            </a:r>
            <a:endParaRPr lang="ko-KR" altLang="en-US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4B546679-1700-403B-A746-39ED7420C8FA}"/>
              </a:ext>
            </a:extLst>
          </p:cNvPr>
          <p:cNvSpPr txBox="1"/>
          <p:nvPr/>
        </p:nvSpPr>
        <p:spPr>
          <a:xfrm>
            <a:off x="4802217" y="922997"/>
            <a:ext cx="1451348" cy="21722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After </a:t>
            </a:r>
            <a:r>
              <a:rPr lang="en-US" altLang="ko-KR" sz="1600" b="1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PowerMAX</a:t>
            </a:r>
            <a:endParaRPr lang="ko-KR" altLang="en-US" sz="16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C2A5605D-E9D1-4A3F-A606-4A458F01C9A2}"/>
              </a:ext>
            </a:extLst>
          </p:cNvPr>
          <p:cNvSpPr/>
          <p:nvPr/>
        </p:nvSpPr>
        <p:spPr>
          <a:xfrm>
            <a:off x="4705351" y="1381123"/>
            <a:ext cx="1304924" cy="3048001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ys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26376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그림 50"/>
          <p:cNvPicPr>
            <a:picLocks noChangeAspect="1"/>
          </p:cNvPicPr>
          <p:nvPr/>
        </p:nvPicPr>
        <p:blipFill rotWithShape="1">
          <a:blip r:embed="rId3" cstate="print">
            <a:duotone>
              <a:srgbClr val="A5A5A5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63" r="-1" b="34149"/>
          <a:stretch/>
        </p:blipFill>
        <p:spPr>
          <a:xfrm flipH="1">
            <a:off x="-21076" y="1166806"/>
            <a:ext cx="9165076" cy="3403601"/>
          </a:xfrm>
          <a:prstGeom prst="rect">
            <a:avLst/>
          </a:prstGeom>
        </p:spPr>
      </p:pic>
      <p:sp>
        <p:nvSpPr>
          <p:cNvPr id="52" name="양쪽 모서리가 둥근 사각형 51"/>
          <p:cNvSpPr/>
          <p:nvPr/>
        </p:nvSpPr>
        <p:spPr>
          <a:xfrm>
            <a:off x="171450" y="802106"/>
            <a:ext cx="8782050" cy="4017544"/>
          </a:xfrm>
          <a:prstGeom prst="round2SameRect">
            <a:avLst>
              <a:gd name="adj1" fmla="val 0"/>
              <a:gd name="adj2" fmla="val 0"/>
            </a:avLst>
          </a:prstGeom>
          <a:gradFill flip="none" rotWithShape="1">
            <a:gsLst>
              <a:gs pos="100000">
                <a:sysClr val="window" lastClr="FFFFFF">
                  <a:lumMod val="95000"/>
                </a:sysClr>
              </a:gs>
              <a:gs pos="18000">
                <a:sysClr val="window" lastClr="FFFFFF"/>
              </a:gs>
            </a:gsLst>
            <a:lin ang="5400000" scaled="1"/>
            <a:tileRect/>
          </a:gradFill>
          <a:ln w="6350" cap="rnd" cmpd="sng" algn="ctr">
            <a:solidFill>
              <a:srgbClr val="0073BC"/>
            </a:solidFill>
            <a:prstDash val="solid"/>
            <a:miter lim="800000"/>
            <a:headEnd type="none" w="lg" len="med"/>
            <a:tailEnd type="none" w="lg" len="med"/>
          </a:ln>
          <a:effectLst>
            <a:outerShdw blurRad="38100" dist="25400" dir="5400000" algn="t" rotWithShape="0">
              <a:prstClr val="black">
                <a:alpha val="50000"/>
              </a:prstClr>
            </a:outerShdw>
          </a:effectLst>
        </p:spPr>
        <p:txBody>
          <a:bodyPr wrap="none" lIns="0" tIns="0" rIns="0" bIns="0" anchor="ctr"/>
          <a:lstStyle/>
          <a:p>
            <a:pPr marL="0" marR="0" lvl="0" indent="0" algn="ctr" defTabSz="914217" eaLnBrk="1" fontAlgn="base" latinLnBrk="0" hangingPunct="1"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700" b="0" i="0" u="none" strike="noStrike" kern="0" cap="none" spc="0" normalizeH="0" baseline="0" noProof="0">
              <a:ln w="0"/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뫼비우스 Bold" panose="02000500000000000000" pitchFamily="2" charset="-127"/>
              <a:ea typeface="뫼비우스 Bold" panose="02000500000000000000" pitchFamily="2" charset="-127"/>
              <a:cs typeface="+mn-cs"/>
            </a:endParaRPr>
          </a:p>
        </p:txBody>
      </p:sp>
      <p:sp>
        <p:nvSpPr>
          <p:cNvPr id="50" name="직사각형 49"/>
          <p:cNvSpPr/>
          <p:nvPr/>
        </p:nvSpPr>
        <p:spPr>
          <a:xfrm flipH="1">
            <a:off x="4745436" y="1389748"/>
            <a:ext cx="3944538" cy="3167738"/>
          </a:xfrm>
          <a:prstGeom prst="rect">
            <a:avLst/>
          </a:prstGeom>
          <a:solidFill>
            <a:sysClr val="window" lastClr="FFFFFF"/>
          </a:solidFill>
          <a:ln w="6350" cap="flat" cmpd="sng" algn="ctr">
            <a:solidFill>
              <a:sysClr val="window" lastClr="FFFFFF">
                <a:lumMod val="85000"/>
              </a:sysClr>
            </a:solidFill>
            <a:prstDash val="solid"/>
            <a:miter lim="800000"/>
          </a:ln>
          <a:effectLst/>
        </p:spPr>
        <p:txBody>
          <a:bodyPr rtlCol="0" anchor="ctr"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marL="0" marR="0" lvl="0" indent="0" algn="ctr" defTabSz="91440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200" b="0" i="0" u="none" strike="noStrike" kern="0" cap="none" spc="-50" normalizeH="0" baseline="0" noProof="0" dirty="0" err="1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pitchFamily="18" charset="-127"/>
              <a:ea typeface="KoPub돋움체 Bold" pitchFamily="18" charset="-127"/>
              <a:cs typeface="+mn-cs"/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제안 배경 및 전략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en-US" altLang="ko-KR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PowerMAX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도입 전략</a:t>
            </a:r>
            <a:endParaRPr 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9" name="직사각형 48"/>
          <p:cNvSpPr/>
          <p:nvPr/>
        </p:nvSpPr>
        <p:spPr>
          <a:xfrm flipH="1">
            <a:off x="525861" y="1389748"/>
            <a:ext cx="3944538" cy="3167738"/>
          </a:xfrm>
          <a:prstGeom prst="rect">
            <a:avLst/>
          </a:prstGeom>
          <a:solidFill>
            <a:sysClr val="window" lastClr="FFFFFF"/>
          </a:solidFill>
          <a:ln w="6350" cap="flat" cmpd="sng" algn="ctr">
            <a:solidFill>
              <a:sysClr val="window" lastClr="FFFFFF">
                <a:lumMod val="85000"/>
              </a:sysClr>
            </a:solidFill>
            <a:prstDash val="solid"/>
            <a:miter lim="800000"/>
          </a:ln>
          <a:effectLst/>
        </p:spPr>
        <p:txBody>
          <a:bodyPr rtlCol="0" anchor="ctr"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marL="0" marR="0" lvl="0" indent="0" algn="ctr" defTabSz="91440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200" b="0" i="0" u="none" strike="noStrike" kern="0" cap="none" spc="-50" normalizeH="0" baseline="0" noProof="0" dirty="0" err="1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pitchFamily="18" charset="-127"/>
              <a:ea typeface="KoPub돋움체 Bold" pitchFamily="18" charset="-127"/>
              <a:cs typeface="+mn-cs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590551" y="2495549"/>
            <a:ext cx="3758394" cy="904876"/>
            <a:chOff x="769606" y="2533058"/>
            <a:chExt cx="3588863" cy="810032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EE9CDFB1-7314-4910-9B92-40D009F134FE}"/>
                </a:ext>
              </a:extLst>
            </p:cNvPr>
            <p:cNvSpPr/>
            <p:nvPr/>
          </p:nvSpPr>
          <p:spPr>
            <a:xfrm>
              <a:off x="769606" y="2533058"/>
              <a:ext cx="3588863" cy="810032"/>
            </a:xfrm>
            <a:prstGeom prst="rect">
              <a:avLst/>
            </a:prstGeom>
            <a:solidFill>
              <a:schemeClr val="tx2"/>
            </a:solidFill>
            <a:ln w="12700" cap="flat" cmpd="sng" algn="ctr">
              <a:solidFill>
                <a:schemeClr val="tx1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/>
                <a:cs typeface="+mn-cs"/>
              </a:endParaRPr>
            </a:p>
          </p:txBody>
        </p:sp>
        <p:sp>
          <p:nvSpPr>
            <p:cNvPr id="57" name="내용 개체 틀 2">
              <a:extLst>
                <a:ext uri="{FF2B5EF4-FFF2-40B4-BE49-F238E27FC236}">
                  <a16:creationId xmlns:a16="http://schemas.microsoft.com/office/drawing/2014/main" id="{4CD3EA7D-8F19-44BB-AF9C-B4A830E152FC}"/>
                </a:ext>
              </a:extLst>
            </p:cNvPr>
            <p:cNvSpPr txBox="1">
              <a:spLocks/>
            </p:cNvSpPr>
            <p:nvPr/>
          </p:nvSpPr>
          <p:spPr>
            <a:xfrm>
              <a:off x="864522" y="2674660"/>
              <a:ext cx="3285996" cy="530051"/>
            </a:xfrm>
            <a:prstGeom prst="rect">
              <a:avLst/>
            </a:prstGeom>
          </p:spPr>
          <p:txBody>
            <a:bodyPr lIns="0" tIns="0" rIns="0" bIns="0"/>
            <a:lstStyle>
              <a:lvl1pPr marL="171450" indent="-171450" algn="l" defTabSz="685800" rtl="0" eaLnBrk="1" latinLnBrk="0" hangingPunct="1">
                <a:lnSpc>
                  <a:spcPct val="100000"/>
                </a:lnSpc>
                <a:spcBef>
                  <a:spcPts val="1200"/>
                </a:spcBef>
                <a:buClr>
                  <a:srgbClr val="808080"/>
                </a:buClr>
                <a:buFont typeface="Arial" panose="020B0604020202020204" pitchFamily="34" charset="0"/>
                <a:buChar char="•"/>
                <a:defRPr sz="1800" kern="1200">
                  <a:solidFill>
                    <a:schemeClr val="bg2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rgbClr val="808080"/>
                </a:buClr>
                <a:buFont typeface="Arial" panose="020B0604020202020204" pitchFamily="34" charset="0"/>
                <a:buChar char="–"/>
                <a:defRPr sz="1400" kern="1200">
                  <a:solidFill>
                    <a:schemeClr val="bg2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800100" indent="-114300" algn="l" defTabSz="6858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rgbClr val="808080"/>
                </a:buClr>
                <a:buFont typeface="Arial" panose="020B0604020202020204" pitchFamily="34" charset="0"/>
                <a:buChar char="▪"/>
                <a:defRPr sz="1100" kern="1200">
                  <a:solidFill>
                    <a:schemeClr val="bg2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bg1">
                    <a:lumMod val="60000"/>
                    <a:lumOff val="40000"/>
                  </a:schemeClr>
                </a:buClr>
                <a:buFont typeface="Arial" panose="020B0604020202020204" pitchFamily="34" charset="0"/>
                <a:buChar char="•"/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bg1">
                    <a:lumMod val="60000"/>
                    <a:lumOff val="40000"/>
                  </a:schemeClr>
                </a:buClr>
                <a:buFont typeface="Arial" panose="020B0604020202020204" pitchFamily="34" charset="0"/>
                <a:buChar char="•"/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79388" marR="0" lvl="1" indent="-179388" algn="l" defTabSz="6858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300"/>
                </a:spcAft>
                <a:buClr>
                  <a:srgbClr val="808080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1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계정계</a:t>
              </a:r>
              <a:r>
                <a:rPr kumimoji="0" lang="ko-KR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 서비스의 </a:t>
              </a:r>
              <a:r>
                <a:rPr kumimoji="0" lang="ko-KR" alt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안정적인 운영과 성능 향상을 위해 분리 필요</a:t>
              </a:r>
              <a:r>
                <a:rPr kumimoji="0" lang="en-US" altLang="ko-KR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(Peak 17</a:t>
              </a:r>
              <a:r>
                <a:rPr kumimoji="0" lang="ko-KR" alt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만 </a:t>
              </a:r>
              <a:r>
                <a:rPr kumimoji="0" lang="en-US" altLang="ko-KR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IOPS)</a:t>
              </a:r>
              <a:br>
                <a:rPr kumimoji="0" lang="en-US" altLang="ko-KR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</a:br>
              <a:r>
                <a:rPr kumimoji="0" lang="en-US" altLang="ko-KR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&gt; </a:t>
              </a:r>
              <a:r>
                <a:rPr kumimoji="0" lang="ko-KR" alt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기존 통합 운영 스토리지 분리의 필요성 대두</a:t>
              </a:r>
              <a:endPara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590551" y="1474996"/>
            <a:ext cx="3758394" cy="944354"/>
            <a:chOff x="769606" y="1455946"/>
            <a:chExt cx="3588863" cy="836742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1312A2A-0232-4CF3-809D-843EC65F5714}"/>
                </a:ext>
              </a:extLst>
            </p:cNvPr>
            <p:cNvSpPr/>
            <p:nvPr/>
          </p:nvSpPr>
          <p:spPr>
            <a:xfrm>
              <a:off x="769606" y="1455946"/>
              <a:ext cx="3588863" cy="836742"/>
            </a:xfrm>
            <a:prstGeom prst="rect">
              <a:avLst/>
            </a:prstGeom>
            <a:solidFill>
              <a:schemeClr val="tx2"/>
            </a:solidFill>
            <a:ln w="12700" cap="flat" cmpd="sng" algn="ctr">
              <a:solidFill>
                <a:schemeClr val="tx1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/>
                <a:cs typeface="+mn-cs"/>
              </a:endParaRPr>
            </a:p>
          </p:txBody>
        </p:sp>
        <p:sp>
          <p:nvSpPr>
            <p:cNvPr id="58" name="내용 개체 틀 2">
              <a:extLst>
                <a:ext uri="{FF2B5EF4-FFF2-40B4-BE49-F238E27FC236}">
                  <a16:creationId xmlns:a16="http://schemas.microsoft.com/office/drawing/2014/main" id="{6453086F-38C4-428D-A482-E56BF039EE2E}"/>
                </a:ext>
              </a:extLst>
            </p:cNvPr>
            <p:cNvSpPr txBox="1">
              <a:spLocks/>
            </p:cNvSpPr>
            <p:nvPr/>
          </p:nvSpPr>
          <p:spPr>
            <a:xfrm>
              <a:off x="867469" y="1623218"/>
              <a:ext cx="3283049" cy="481989"/>
            </a:xfrm>
            <a:prstGeom prst="rect">
              <a:avLst/>
            </a:prstGeom>
          </p:spPr>
          <p:txBody>
            <a:bodyPr lIns="0" tIns="0" rIns="0" bIns="0">
              <a:noAutofit/>
            </a:bodyPr>
            <a:lstStyle>
              <a:lvl1pPr marL="171450" indent="-171450" algn="l" defTabSz="685800" rtl="0" eaLnBrk="1" latinLnBrk="0" hangingPunct="1">
                <a:lnSpc>
                  <a:spcPct val="100000"/>
                </a:lnSpc>
                <a:spcBef>
                  <a:spcPts val="1200"/>
                </a:spcBef>
                <a:buClr>
                  <a:srgbClr val="808080"/>
                </a:buClr>
                <a:buFont typeface="Arial" panose="020B0604020202020204" pitchFamily="34" charset="0"/>
                <a:buChar char="•"/>
                <a:defRPr sz="1800" kern="1200">
                  <a:solidFill>
                    <a:schemeClr val="bg2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rgbClr val="808080"/>
                </a:buClr>
                <a:buFont typeface="Arial" panose="020B0604020202020204" pitchFamily="34" charset="0"/>
                <a:buChar char="–"/>
                <a:defRPr sz="1400" kern="1200">
                  <a:solidFill>
                    <a:schemeClr val="bg2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800100" indent="-114300" algn="l" defTabSz="6858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rgbClr val="808080"/>
                </a:buClr>
                <a:buFont typeface="Arial" panose="020B0604020202020204" pitchFamily="34" charset="0"/>
                <a:buChar char="▪"/>
                <a:defRPr sz="1100" kern="1200">
                  <a:solidFill>
                    <a:schemeClr val="bg2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bg1">
                    <a:lumMod val="60000"/>
                    <a:lumOff val="40000"/>
                  </a:schemeClr>
                </a:buClr>
                <a:buFont typeface="Arial" panose="020B0604020202020204" pitchFamily="34" charset="0"/>
                <a:buChar char="•"/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bg1">
                    <a:lumMod val="60000"/>
                    <a:lumOff val="40000"/>
                  </a:schemeClr>
                </a:buClr>
                <a:buFont typeface="Arial" panose="020B0604020202020204" pitchFamily="34" charset="0"/>
                <a:buChar char="•"/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79388" lvl="1" indent="-179388">
                <a:spcBef>
                  <a:spcPts val="600"/>
                </a:spcBef>
                <a:spcAft>
                  <a:spcPts val="300"/>
                </a:spcAft>
                <a:buFont typeface="Arial" panose="020B0604020202020204" pitchFamily="34" charset="0"/>
                <a:buChar char="•"/>
              </a:pPr>
              <a:r>
                <a:rPr lang="ko-KR" altLang="en-US" sz="11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폭발적으로 증가하는 데이터 및 </a:t>
              </a:r>
              <a:r>
                <a:rPr lang="ko-KR" altLang="en-US" sz="1100" b="1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가입자 수</a:t>
              </a:r>
              <a:r>
                <a:rPr lang="en-US" altLang="ko-KR" sz="1100" b="1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/>
              </a:r>
              <a:br>
                <a:rPr lang="en-US" altLang="ko-KR" sz="1100" b="1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</a:br>
              <a:r>
                <a:rPr lang="en-US" altLang="ko-KR" sz="1100" b="1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(500</a:t>
              </a:r>
              <a:r>
                <a:rPr lang="ko-KR" altLang="en-US" sz="1100" b="1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만 계좌 돌파</a:t>
              </a:r>
              <a:r>
                <a:rPr lang="en-US" altLang="ko-KR" sz="1100" b="1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) </a:t>
              </a:r>
              <a:r>
                <a:rPr lang="ko-KR" altLang="en-US" sz="1100" b="1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그리고 서비스 등의 증가</a:t>
              </a:r>
              <a:r>
                <a:rPr lang="en-US" altLang="ko-KR" sz="1100" b="1" dirty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/>
              </a:r>
              <a:br>
                <a:rPr lang="en-US" altLang="ko-KR" sz="1100" b="1" dirty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</a:br>
              <a:r>
                <a:rPr lang="en-US" altLang="ko-KR" sz="1100" b="1" dirty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&gt;</a:t>
              </a:r>
              <a:r>
                <a:rPr lang="ko-KR" altLang="en-US" sz="1100" b="1" dirty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인프라 고도화 요건 발생 </a:t>
              </a:r>
              <a:endParaRPr lang="en-US" altLang="ko-KR" sz="11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590551" y="3467100"/>
            <a:ext cx="3758394" cy="996173"/>
            <a:chOff x="769606" y="3607481"/>
            <a:chExt cx="3588863" cy="836742"/>
          </a:xfrm>
        </p:grpSpPr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9DC1F74C-1A43-46A6-A3A5-06D599018307}"/>
                </a:ext>
              </a:extLst>
            </p:cNvPr>
            <p:cNvSpPr/>
            <p:nvPr/>
          </p:nvSpPr>
          <p:spPr>
            <a:xfrm>
              <a:off x="769606" y="3607481"/>
              <a:ext cx="3588863" cy="836742"/>
            </a:xfrm>
            <a:prstGeom prst="rect">
              <a:avLst/>
            </a:prstGeom>
            <a:solidFill>
              <a:schemeClr val="tx2"/>
            </a:solidFill>
            <a:ln w="12700" cap="flat" cmpd="sng" algn="ctr">
              <a:solidFill>
                <a:schemeClr val="tx1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/>
                <a:cs typeface="+mn-cs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07BB235E-35D2-4BF9-80C8-8A7C920FD99B}"/>
                </a:ext>
              </a:extLst>
            </p:cNvPr>
            <p:cNvSpPr/>
            <p:nvPr/>
          </p:nvSpPr>
          <p:spPr>
            <a:xfrm>
              <a:off x="866206" y="3713775"/>
              <a:ext cx="3390081" cy="663237"/>
            </a:xfrm>
            <a:prstGeom prst="rect">
              <a:avLst/>
            </a:prstGeom>
          </p:spPr>
          <p:txBody>
            <a:bodyPr lIns="0" tIns="0" rIns="0" bIns="0"/>
            <a:lstStyle/>
            <a:p>
              <a:pPr marL="179388" lvl="1" indent="-179388">
                <a:spcBef>
                  <a:spcPts val="600"/>
                </a:spcBef>
                <a:spcAft>
                  <a:spcPts val="300"/>
                </a:spcAft>
                <a:buClr>
                  <a:srgbClr val="808080"/>
                </a:buClr>
                <a:buFont typeface="Arial" panose="020B0604020202020204" pitchFamily="34" charset="0"/>
                <a:buChar char="•"/>
              </a:pPr>
              <a:r>
                <a:rPr lang="ko-KR" altLang="en-US" sz="11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향후 </a:t>
              </a:r>
              <a:r>
                <a:rPr lang="en-US" altLang="ko-KR" sz="11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5</a:t>
              </a:r>
              <a:r>
                <a:rPr lang="ko-KR" altLang="en-US" sz="11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년간 </a:t>
              </a:r>
              <a:r>
                <a:rPr lang="en-US" altLang="ko-KR" sz="1100" b="1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IT </a:t>
              </a:r>
              <a:r>
                <a:rPr lang="ko-KR" altLang="en-US" sz="1100" b="1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인프라 서비스를 책임질 수 있는 차세대 스토리지 </a:t>
              </a:r>
              <a:r>
                <a:rPr lang="ko-KR" altLang="en-US" sz="11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솔루션 필요</a:t>
              </a:r>
              <a:r>
                <a:rPr lang="en-US" altLang="ko-KR" sz="11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/>
              </a:r>
              <a:br>
                <a:rPr lang="en-US" altLang="ko-KR" sz="11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</a:br>
              <a:r>
                <a:rPr lang="en-US" altLang="ko-KR" sz="1100" b="1" dirty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&gt; </a:t>
              </a:r>
              <a:r>
                <a:rPr lang="ko-KR" altLang="en-US" sz="1100" b="1" dirty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차세대 최신 기술과 효율성을 제공할 수 있는</a:t>
              </a:r>
              <a:r>
                <a:rPr lang="en-US" altLang="ko-KR" sz="1100" b="1" dirty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/>
              </a:r>
              <a:br>
                <a:rPr lang="en-US" altLang="ko-KR" sz="1100" b="1" dirty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</a:br>
              <a:r>
                <a:rPr lang="en-US" altLang="ko-KR" sz="1100" b="1" dirty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 </a:t>
              </a:r>
              <a:r>
                <a:rPr lang="ko-KR" altLang="en-US" sz="1100" b="1" dirty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신규 스토리지가 필요</a:t>
              </a:r>
              <a:endParaRPr lang="en-US" altLang="ko-KR" sz="11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60" name="Picture 2" descr="V:\Icons\unspecified\down arrow.png">
            <a:extLst>
              <a:ext uri="{FF2B5EF4-FFF2-40B4-BE49-F238E27FC236}">
                <a16:creationId xmlns:a16="http://schemas.microsoft.com/office/drawing/2014/main" id="{508BCA9C-0165-490B-83C4-F27FEAF4A6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4451905" y="1722907"/>
            <a:ext cx="328813" cy="323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 descr="V:\Icons\unspecified\down arrow.png">
            <a:extLst>
              <a:ext uri="{FF2B5EF4-FFF2-40B4-BE49-F238E27FC236}">
                <a16:creationId xmlns:a16="http://schemas.microsoft.com/office/drawing/2014/main" id="{D3F15FDC-F576-43FD-9334-D7FE949607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4451905" y="2799828"/>
            <a:ext cx="328813" cy="323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2" descr="V:\Icons\unspecified\down arrow.png">
            <a:extLst>
              <a:ext uri="{FF2B5EF4-FFF2-40B4-BE49-F238E27FC236}">
                <a16:creationId xmlns:a16="http://schemas.microsoft.com/office/drawing/2014/main" id="{9A329E0C-EEBC-4FCA-B6C9-8613D98C39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4451906" y="3782221"/>
            <a:ext cx="328813" cy="323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그룹 3"/>
          <p:cNvGrpSpPr/>
          <p:nvPr/>
        </p:nvGrpSpPr>
        <p:grpSpPr>
          <a:xfrm>
            <a:off x="4859812" y="1474995"/>
            <a:ext cx="3750788" cy="934829"/>
            <a:chOff x="4843881" y="1455946"/>
            <a:chExt cx="3588863" cy="836742"/>
          </a:xfrm>
        </p:grpSpPr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D2D058F4-CBC9-45D6-806A-C55D749785C9}"/>
                </a:ext>
              </a:extLst>
            </p:cNvPr>
            <p:cNvSpPr/>
            <p:nvPr/>
          </p:nvSpPr>
          <p:spPr>
            <a:xfrm>
              <a:off x="4843881" y="1455946"/>
              <a:ext cx="3588863" cy="836742"/>
            </a:xfrm>
            <a:prstGeom prst="rect">
              <a:avLst/>
            </a:prstGeom>
            <a:solidFill>
              <a:srgbClr val="0076CE">
                <a:lumMod val="20000"/>
                <a:lumOff val="8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/>
                <a:cs typeface="+mn-cs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3AF4252D-A3F0-443B-9F2A-F95CCACA27F8}"/>
                </a:ext>
              </a:extLst>
            </p:cNvPr>
            <p:cNvSpPr/>
            <p:nvPr/>
          </p:nvSpPr>
          <p:spPr>
            <a:xfrm>
              <a:off x="4897752" y="1582140"/>
              <a:ext cx="3338989" cy="564148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marL="179388" lvl="1" indent="-179388">
                <a:spcBef>
                  <a:spcPts val="600"/>
                </a:spcBef>
                <a:spcAft>
                  <a:spcPts val="300"/>
                </a:spcAft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solidFill>
                    <a:srgbClr val="444444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안정적인 </a:t>
              </a:r>
              <a:r>
                <a:rPr lang="ko-KR" altLang="en-US" sz="1200" dirty="0" err="1">
                  <a:solidFill>
                    <a:srgbClr val="444444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계정계</a:t>
              </a:r>
              <a:r>
                <a:rPr lang="ko-KR" altLang="en-US" sz="1200" dirty="0">
                  <a:solidFill>
                    <a:srgbClr val="444444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서비스를 위해 </a:t>
              </a:r>
              <a:r>
                <a:rPr lang="ko-KR" altLang="en-US" sz="1200" b="1" dirty="0">
                  <a:solidFill>
                    <a:srgbClr val="444444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최신 신규 스토리지에 분리 운영 제안</a:t>
              </a:r>
              <a:r>
                <a:rPr lang="en-US" altLang="ko-KR" sz="1200" b="1" dirty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/>
              </a:r>
              <a:br>
                <a:rPr lang="en-US" altLang="ko-KR" sz="1200" b="1" dirty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</a:br>
              <a:r>
                <a:rPr lang="en-US" altLang="ko-KR" sz="1200" b="1" dirty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&gt; </a:t>
              </a:r>
              <a:r>
                <a:rPr lang="ko-KR" altLang="en-US" sz="1200" b="1" dirty="0" err="1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계정계</a:t>
              </a:r>
              <a:r>
                <a:rPr lang="ko-KR" altLang="en-US" sz="1200" b="1" dirty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en-US" altLang="ko-KR" sz="1200" b="1" dirty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DB </a:t>
              </a:r>
              <a:r>
                <a:rPr lang="ko-KR" altLang="en-US" sz="1200" b="1" dirty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분리 방안 제안</a:t>
              </a:r>
              <a:r>
                <a:rPr lang="en-US" altLang="ko-KR" sz="1200" b="1" dirty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(</a:t>
              </a:r>
              <a:r>
                <a:rPr lang="ko-KR" altLang="en-US" sz="1200" b="1" dirty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안정성 증가</a:t>
              </a:r>
              <a:r>
                <a:rPr lang="en-US" altLang="ko-KR" sz="1200" b="1" dirty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  <a:endParaRPr lang="ko-KR" altLang="en-US" sz="1200" b="1" dirty="0">
                <a:solidFill>
                  <a:srgbClr val="444444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4859812" y="3467100"/>
            <a:ext cx="3750788" cy="996173"/>
            <a:chOff x="4843881" y="3607481"/>
            <a:chExt cx="3588863" cy="836742"/>
          </a:xfrm>
        </p:grpSpPr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27C4B532-3C01-4E04-804F-972A781D1AF7}"/>
                </a:ext>
              </a:extLst>
            </p:cNvPr>
            <p:cNvSpPr/>
            <p:nvPr/>
          </p:nvSpPr>
          <p:spPr>
            <a:xfrm>
              <a:off x="4843881" y="3607481"/>
              <a:ext cx="3588863" cy="836742"/>
            </a:xfrm>
            <a:prstGeom prst="rect">
              <a:avLst/>
            </a:prstGeom>
            <a:solidFill>
              <a:srgbClr val="0076CE">
                <a:lumMod val="20000"/>
                <a:lumOff val="8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/>
                <a:cs typeface="+mn-cs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F80FFECB-DF09-4F58-A771-14332C89C68E}"/>
                </a:ext>
              </a:extLst>
            </p:cNvPr>
            <p:cNvSpPr/>
            <p:nvPr/>
          </p:nvSpPr>
          <p:spPr>
            <a:xfrm>
              <a:off x="4903418" y="3660668"/>
              <a:ext cx="3522158" cy="72533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79388" lvl="1" indent="-179388">
                <a:spcBef>
                  <a:spcPts val="600"/>
                </a:spcBef>
                <a:spcAft>
                  <a:spcPts val="300"/>
                </a:spcAft>
                <a:buFont typeface="Arial" panose="020B0604020202020204" pitchFamily="34" charset="0"/>
                <a:buChar char="•"/>
              </a:pPr>
              <a:r>
                <a:rPr lang="ko-KR" altLang="en-US" sz="1200" b="1" dirty="0">
                  <a:solidFill>
                    <a:srgbClr val="444444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차세대 최신 기술과 효율성</a:t>
              </a:r>
              <a:r>
                <a:rPr lang="ko-KR" altLang="en-US" sz="1200" dirty="0">
                  <a:solidFill>
                    <a:srgbClr val="444444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을 포함한 솔루션 제안</a:t>
              </a:r>
              <a:r>
                <a:rPr lang="en-US" altLang="ko-KR" sz="1200" dirty="0">
                  <a:solidFill>
                    <a:srgbClr val="444444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/>
              </a:r>
              <a:br>
                <a:rPr lang="en-US" altLang="ko-KR" sz="1200" dirty="0">
                  <a:solidFill>
                    <a:srgbClr val="444444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</a:br>
              <a:r>
                <a:rPr lang="en-US" altLang="ko-KR" sz="1200" b="1" dirty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&gt; </a:t>
              </a:r>
              <a:r>
                <a:rPr lang="en-US" altLang="ko-KR" sz="1200" b="1" dirty="0" err="1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NVMe</a:t>
              </a:r>
              <a:r>
                <a:rPr lang="en-US" altLang="ko-KR" sz="1200" b="1" dirty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1200" b="1" dirty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압축</a:t>
              </a:r>
              <a:r>
                <a:rPr lang="en-US" altLang="ko-KR" sz="1200" b="1" dirty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/</a:t>
              </a:r>
              <a:r>
                <a:rPr lang="ko-KR" altLang="en-US" sz="1200" b="1" dirty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중복</a:t>
              </a:r>
              <a:r>
                <a:rPr lang="en-US" altLang="ko-KR" sz="1200" b="1" dirty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200" b="1" dirty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제거</a:t>
              </a:r>
              <a:r>
                <a:rPr lang="en-US" altLang="ko-KR" sz="1200" b="1" dirty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en-US" altLang="ko-KR" sz="1200" b="1" dirty="0" err="1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PowerMAX</a:t>
              </a:r>
              <a:r>
                <a:rPr lang="en-US" altLang="ko-KR" sz="1200" b="1" dirty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200" b="1" dirty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제안</a:t>
              </a:r>
              <a:r>
                <a:rPr lang="en-US" altLang="ko-KR" sz="1200" b="1" dirty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/>
              </a:r>
              <a:br>
                <a:rPr lang="en-US" altLang="ko-KR" sz="1200" b="1" dirty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</a:br>
              <a:r>
                <a:rPr lang="en-US" altLang="ko-KR" sz="1200" b="1" dirty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&gt; 2:1</a:t>
              </a:r>
              <a:r>
                <a:rPr lang="ko-KR" altLang="en-US" sz="1200" b="1" dirty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압축중복율</a:t>
              </a:r>
              <a:r>
                <a:rPr lang="en-US" altLang="ko-KR" sz="1200" b="1" dirty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1200" b="1" dirty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성능 </a:t>
              </a:r>
              <a:r>
                <a:rPr lang="en-US" altLang="ko-KR" sz="1200" b="1" dirty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30% </a:t>
              </a:r>
              <a:r>
                <a:rPr lang="ko-KR" altLang="en-US" sz="1200" b="1" dirty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개선</a:t>
              </a:r>
              <a:r>
                <a:rPr lang="en-US" altLang="ko-KR" sz="1200" b="1" dirty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endParaRPr lang="en-US" altLang="ko-KR" sz="12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4859812" y="2466974"/>
            <a:ext cx="3750788" cy="942975"/>
            <a:chOff x="4843881" y="2506349"/>
            <a:chExt cx="3588863" cy="836742"/>
          </a:xfrm>
        </p:grpSpPr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1FD99268-45D1-4FD7-89B0-5548E6A34789}"/>
                </a:ext>
              </a:extLst>
            </p:cNvPr>
            <p:cNvSpPr/>
            <p:nvPr/>
          </p:nvSpPr>
          <p:spPr>
            <a:xfrm>
              <a:off x="4843881" y="2506349"/>
              <a:ext cx="3588863" cy="836742"/>
            </a:xfrm>
            <a:prstGeom prst="rect">
              <a:avLst/>
            </a:prstGeom>
            <a:solidFill>
              <a:srgbClr val="0076CE">
                <a:lumMod val="20000"/>
                <a:lumOff val="8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/>
                <a:cs typeface="+mn-cs"/>
              </a:endParaRP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383E8879-245E-453B-8D82-286C9DE313D8}"/>
                </a:ext>
              </a:extLst>
            </p:cNvPr>
            <p:cNvSpPr/>
            <p:nvPr/>
          </p:nvSpPr>
          <p:spPr>
            <a:xfrm>
              <a:off x="4897752" y="2619211"/>
              <a:ext cx="3476642" cy="56414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79388" lvl="1" indent="-179388">
                <a:spcBef>
                  <a:spcPts val="600"/>
                </a:spcBef>
                <a:spcAft>
                  <a:spcPts val="300"/>
                </a:spcAft>
                <a:buFont typeface="Arial" panose="020B0604020202020204" pitchFamily="34" charset="0"/>
                <a:buChar char="•"/>
              </a:pPr>
              <a:r>
                <a:rPr lang="ko-KR" altLang="en-US" sz="1200" b="1" dirty="0">
                  <a:solidFill>
                    <a:srgbClr val="444444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서비스 연속성</a:t>
              </a:r>
              <a:r>
                <a:rPr lang="ko-KR" altLang="en-US" sz="1200" dirty="0">
                  <a:solidFill>
                    <a:srgbClr val="444444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을 고려한 </a:t>
              </a:r>
              <a:r>
                <a:rPr lang="ko-KR" altLang="en-US" sz="1200" b="1" dirty="0">
                  <a:solidFill>
                    <a:srgbClr val="444444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마이그레이션 방안</a:t>
              </a:r>
              <a:r>
                <a:rPr lang="ko-KR" altLang="en-US" sz="1200" dirty="0">
                  <a:solidFill>
                    <a:srgbClr val="444444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제안</a:t>
              </a:r>
              <a:r>
                <a:rPr lang="en-US" altLang="ko-KR" sz="1200" dirty="0">
                  <a:solidFill>
                    <a:srgbClr val="444444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/>
              </a:r>
              <a:br>
                <a:rPr lang="en-US" altLang="ko-KR" sz="1200" dirty="0">
                  <a:solidFill>
                    <a:srgbClr val="444444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</a:br>
              <a:r>
                <a:rPr lang="en-US" altLang="ko-KR" sz="1200" dirty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&gt;</a:t>
              </a:r>
              <a:r>
                <a:rPr lang="ko-KR" altLang="en-US" sz="1200" dirty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200" b="1" dirty="0" err="1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무중단</a:t>
              </a:r>
              <a:r>
                <a:rPr lang="ko-KR" altLang="en-US" sz="1200" b="1" dirty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마이그레이션</a:t>
              </a:r>
              <a:r>
                <a:rPr lang="en-US" altLang="ko-KR" sz="1200" b="1" dirty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(NDM)</a:t>
              </a:r>
              <a:endParaRPr lang="en-US" altLang="ko-KR" sz="1200" dirty="0">
                <a:solidFill>
                  <a:srgbClr val="444444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69158C90-E4CE-494C-9B9E-6C1130DBD693}"/>
              </a:ext>
            </a:extLst>
          </p:cNvPr>
          <p:cNvGrpSpPr/>
          <p:nvPr/>
        </p:nvGrpSpPr>
        <p:grpSpPr>
          <a:xfrm>
            <a:off x="525608" y="1086211"/>
            <a:ext cx="8145857" cy="328909"/>
            <a:chOff x="5229387" y="1345020"/>
            <a:chExt cx="4118219" cy="195654"/>
          </a:xfrm>
        </p:grpSpPr>
        <p:sp>
          <p:nvSpPr>
            <p:cNvPr id="41" name="이등변 삼각형 53">
              <a:extLst>
                <a:ext uri="{FF2B5EF4-FFF2-40B4-BE49-F238E27FC236}">
                  <a16:creationId xmlns:a16="http://schemas.microsoft.com/office/drawing/2014/main" id="{9601F041-435D-472A-BB58-3ABA163658E7}"/>
                </a:ext>
              </a:extLst>
            </p:cNvPr>
            <p:cNvSpPr/>
            <p:nvPr/>
          </p:nvSpPr>
          <p:spPr>
            <a:xfrm rot="5400000" flipH="1">
              <a:off x="9267345" y="1371342"/>
              <a:ext cx="85200" cy="75322"/>
            </a:xfrm>
            <a:prstGeom prst="triangle">
              <a:avLst/>
            </a:prstGeom>
            <a:solidFill>
              <a:srgbClr val="717074">
                <a:lumMod val="50000"/>
              </a:srgbClr>
            </a:solidFill>
            <a:ln w="9525" cap="flat" cmpd="sng" algn="ctr">
              <a:noFill/>
              <a:prstDash val="solid"/>
            </a:ln>
            <a:effectLst>
              <a:innerShdw blurRad="114300">
                <a:prstClr val="black"/>
              </a:innerShdw>
            </a:effectLst>
          </p:spPr>
          <p:txBody>
            <a:bodyPr rtlCol="0" anchor="ctr"/>
            <a:lstStyle/>
            <a:p>
              <a:pPr algn="ctr" defTabSz="990570">
                <a:defRPr/>
              </a:pPr>
              <a:endParaRPr lang="ko-KR" altLang="en-US" sz="1200" kern="0" dirty="0">
                <a:solidFill>
                  <a:srgbClr val="FFFFFF"/>
                </a:solidFill>
                <a:ea typeface="맑은 고딕"/>
              </a:endParaRPr>
            </a:p>
          </p:txBody>
        </p:sp>
        <p:sp>
          <p:nvSpPr>
            <p:cNvPr id="42" name="직사각형 66">
              <a:extLst>
                <a:ext uri="{FF2B5EF4-FFF2-40B4-BE49-F238E27FC236}">
                  <a16:creationId xmlns:a16="http://schemas.microsoft.com/office/drawing/2014/main" id="{438370B1-ECE0-4955-A3E0-8B52851F64C3}"/>
                </a:ext>
              </a:extLst>
            </p:cNvPr>
            <p:cNvSpPr/>
            <p:nvPr/>
          </p:nvSpPr>
          <p:spPr>
            <a:xfrm flipH="1">
              <a:off x="7359136" y="1363104"/>
              <a:ext cx="1988470" cy="174616"/>
            </a:xfrm>
            <a:prstGeom prst="rect">
              <a:avLst/>
            </a:prstGeom>
            <a:gradFill>
              <a:gsLst>
                <a:gs pos="9000">
                  <a:srgbClr val="60B3E6"/>
                </a:gs>
                <a:gs pos="0">
                  <a:srgbClr val="2C95DD"/>
                </a:gs>
                <a:gs pos="89000">
                  <a:srgbClr val="2C95DD">
                    <a:lumMod val="75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2C95DD">
                  <a:lumMod val="50000"/>
                </a:srgbClr>
              </a:solidFill>
              <a:prstDash val="solid"/>
            </a:ln>
            <a:effectLst/>
            <a:scene3d>
              <a:camera prst="orthographicFront"/>
              <a:lightRig rig="threePt" dir="t"/>
            </a:scene3d>
            <a:sp3d prstMaterial="flat"/>
          </p:spPr>
          <p:txBody>
            <a:bodyPr rtlCol="0" anchor="ctr"/>
            <a:lstStyle/>
            <a:p>
              <a:pPr algn="ctr" defTabSz="990570"/>
              <a:r>
                <a:rPr lang="ko-KR" altLang="en-US" sz="1400" b="1" kern="0" dirty="0">
                  <a:solidFill>
                    <a:prstClr val="white"/>
                  </a:solidFill>
                  <a:ea typeface="맑은 고딕"/>
                </a:rPr>
                <a:t>전 </a:t>
              </a:r>
              <a:r>
                <a:rPr lang="ko-KR" altLang="en-US" sz="1400" b="1" kern="0" dirty="0" err="1">
                  <a:solidFill>
                    <a:prstClr val="white"/>
                  </a:solidFill>
                  <a:ea typeface="맑은 고딕"/>
                </a:rPr>
                <a:t>략</a:t>
              </a:r>
              <a:endParaRPr lang="ko-KR" altLang="en-US" sz="1400" b="1" kern="0" dirty="0">
                <a:solidFill>
                  <a:prstClr val="white"/>
                </a:solidFill>
                <a:ea typeface="맑은 고딕"/>
              </a:endParaRPr>
            </a:p>
          </p:txBody>
        </p:sp>
        <p:sp>
          <p:nvSpPr>
            <p:cNvPr id="43" name="이등변 삼각형 77">
              <a:extLst>
                <a:ext uri="{FF2B5EF4-FFF2-40B4-BE49-F238E27FC236}">
                  <a16:creationId xmlns:a16="http://schemas.microsoft.com/office/drawing/2014/main" id="{5C7A271A-A8BD-41E9-B3E0-2C0EC09778EB}"/>
                </a:ext>
              </a:extLst>
            </p:cNvPr>
            <p:cNvSpPr/>
            <p:nvPr/>
          </p:nvSpPr>
          <p:spPr>
            <a:xfrm rot="16200000">
              <a:off x="5219315" y="1373233"/>
              <a:ext cx="95465" cy="75322"/>
            </a:xfrm>
            <a:prstGeom prst="triangle">
              <a:avLst/>
            </a:prstGeom>
            <a:solidFill>
              <a:srgbClr val="2C95DD">
                <a:lumMod val="50000"/>
              </a:srgbClr>
            </a:solidFill>
            <a:ln w="9525" cap="flat" cmpd="sng" algn="ctr">
              <a:noFill/>
              <a:prstDash val="solid"/>
            </a:ln>
            <a:effectLst>
              <a:innerShdw blurRad="114300">
                <a:prstClr val="black"/>
              </a:innerShdw>
            </a:effectLst>
          </p:spPr>
          <p:txBody>
            <a:bodyPr rtlCol="0" anchor="ctr"/>
            <a:lstStyle/>
            <a:p>
              <a:pPr algn="ctr" defTabSz="990570">
                <a:defRPr/>
              </a:pPr>
              <a:endParaRPr lang="ko-KR" altLang="en-US" sz="1200" kern="0" dirty="0">
                <a:solidFill>
                  <a:srgbClr val="FFFFFF"/>
                </a:solidFill>
                <a:ea typeface="맑은 고딕"/>
              </a:endParaRPr>
            </a:p>
          </p:txBody>
        </p:sp>
        <p:sp>
          <p:nvSpPr>
            <p:cNvPr id="44" name="직사각형 65">
              <a:extLst>
                <a:ext uri="{FF2B5EF4-FFF2-40B4-BE49-F238E27FC236}">
                  <a16:creationId xmlns:a16="http://schemas.microsoft.com/office/drawing/2014/main" id="{90CAF868-E5D9-42D0-890B-F11131967842}"/>
                </a:ext>
              </a:extLst>
            </p:cNvPr>
            <p:cNvSpPr/>
            <p:nvPr/>
          </p:nvSpPr>
          <p:spPr>
            <a:xfrm flipH="1">
              <a:off x="5231090" y="1345020"/>
              <a:ext cx="1987407" cy="195654"/>
            </a:xfrm>
            <a:prstGeom prst="rect">
              <a:avLst/>
            </a:prstGeom>
            <a:gradFill>
              <a:gsLst>
                <a:gs pos="9000">
                  <a:srgbClr val="717074">
                    <a:lumMod val="60000"/>
                    <a:lumOff val="40000"/>
                  </a:srgbClr>
                </a:gs>
                <a:gs pos="0">
                  <a:srgbClr val="717074"/>
                </a:gs>
                <a:gs pos="89000">
                  <a:srgbClr val="717074">
                    <a:lumMod val="75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717074">
                  <a:lumMod val="75000"/>
                </a:srgbClr>
              </a:solidFill>
              <a:prstDash val="solid"/>
            </a:ln>
            <a:effectLst/>
            <a:scene3d>
              <a:camera prst="orthographicFront"/>
              <a:lightRig rig="threePt" dir="t"/>
            </a:scene3d>
            <a:sp3d prstMaterial="flat"/>
          </p:spPr>
          <p:txBody>
            <a:bodyPr rtlCol="0" anchor="ctr"/>
            <a:lstStyle/>
            <a:p>
              <a:pPr algn="ctr" defTabSz="990570"/>
              <a:r>
                <a:rPr lang="ko-KR" altLang="en-US" sz="1400" b="1" kern="0" dirty="0">
                  <a:solidFill>
                    <a:prstClr val="white"/>
                  </a:solidFill>
                  <a:ea typeface="맑은 고딕"/>
                </a:rPr>
                <a:t>제안 배경</a:t>
              </a:r>
              <a:endParaRPr lang="en-US" altLang="ko-KR" sz="1400" b="1" kern="0" dirty="0">
                <a:solidFill>
                  <a:prstClr val="white"/>
                </a:solidFill>
                <a:ea typeface="맑은 고딕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11293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3" cstate="print">
            <a:duotone>
              <a:srgbClr val="A5A5A5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63" r="-1" b="34149"/>
          <a:stretch/>
        </p:blipFill>
        <p:spPr>
          <a:xfrm flipH="1">
            <a:off x="-21076" y="1166806"/>
            <a:ext cx="9165076" cy="3403601"/>
          </a:xfrm>
          <a:prstGeom prst="rect">
            <a:avLst/>
          </a:prstGeom>
        </p:spPr>
      </p:pic>
      <p:sp>
        <p:nvSpPr>
          <p:cNvPr id="16" name="양쪽 모서리가 둥근 사각형 15"/>
          <p:cNvSpPr/>
          <p:nvPr/>
        </p:nvSpPr>
        <p:spPr>
          <a:xfrm>
            <a:off x="171450" y="802106"/>
            <a:ext cx="8782050" cy="4017544"/>
          </a:xfrm>
          <a:prstGeom prst="round2SameRect">
            <a:avLst>
              <a:gd name="adj1" fmla="val 0"/>
              <a:gd name="adj2" fmla="val 0"/>
            </a:avLst>
          </a:prstGeom>
          <a:gradFill flip="none" rotWithShape="1">
            <a:gsLst>
              <a:gs pos="100000">
                <a:sysClr val="window" lastClr="FFFFFF">
                  <a:lumMod val="95000"/>
                </a:sysClr>
              </a:gs>
              <a:gs pos="18000">
                <a:sysClr val="window" lastClr="FFFFFF"/>
              </a:gs>
            </a:gsLst>
            <a:lin ang="5400000" scaled="1"/>
            <a:tileRect/>
          </a:gradFill>
          <a:ln w="6350" cap="rnd" cmpd="sng" algn="ctr">
            <a:solidFill>
              <a:srgbClr val="0073BC"/>
            </a:solidFill>
            <a:prstDash val="solid"/>
            <a:miter lim="800000"/>
            <a:headEnd type="none" w="lg" len="med"/>
            <a:tailEnd type="none" w="lg" len="med"/>
          </a:ln>
          <a:effectLst>
            <a:outerShdw blurRad="38100" dist="25400" dir="5400000" algn="t" rotWithShape="0">
              <a:prstClr val="black">
                <a:alpha val="50000"/>
              </a:prstClr>
            </a:outerShdw>
          </a:effectLst>
        </p:spPr>
        <p:txBody>
          <a:bodyPr wrap="none" lIns="0" tIns="0" rIns="0" bIns="0" anchor="ctr"/>
          <a:lstStyle/>
          <a:p>
            <a:pPr marL="0" marR="0" lvl="0" indent="0" algn="ctr" defTabSz="914217" eaLnBrk="1" fontAlgn="base" latinLnBrk="0" hangingPunct="1"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700" b="0" i="0" u="none" strike="noStrike" kern="0" cap="none" spc="0" normalizeH="0" baseline="0" noProof="0">
              <a:ln w="0"/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뫼비우스 Bold" panose="02000500000000000000" pitchFamily="2" charset="-127"/>
              <a:ea typeface="뫼비우스 Bold" panose="02000500000000000000" pitchFamily="2" charset="-127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668A5C7-E2EB-4217-998D-35C023B80D21}"/>
              </a:ext>
            </a:extLst>
          </p:cNvPr>
          <p:cNvSpPr txBox="1"/>
          <p:nvPr/>
        </p:nvSpPr>
        <p:spPr>
          <a:xfrm>
            <a:off x="438150" y="984706"/>
            <a:ext cx="8499263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76CE">
                    <a:lumMod val="75000"/>
                  </a:srgbClr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서비스 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rgbClr val="0076CE">
                    <a:lumMod val="75000"/>
                  </a:srgbClr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OPEN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76CE">
                    <a:lumMod val="75000"/>
                  </a:srgbClr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 전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rgbClr val="0076CE">
                    <a:lumMod val="75000"/>
                  </a:srgbClr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/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76CE">
                    <a:lumMod val="75000"/>
                  </a:srgbClr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후 성능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rgbClr val="0076CE">
                    <a:lumMod val="75000"/>
                  </a:srgbClr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(Write Response Time) 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76CE">
                    <a:lumMod val="75000"/>
                  </a:srgbClr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비교 분석</a:t>
            </a:r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srgbClr val="0076CE">
                  <a:lumMod val="75000"/>
                </a:srgbClr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3BF7F7-924F-4E35-9E44-FF5A968E72C9}"/>
              </a:ext>
            </a:extLst>
          </p:cNvPr>
          <p:cNvSpPr txBox="1"/>
          <p:nvPr/>
        </p:nvSpPr>
        <p:spPr>
          <a:xfrm>
            <a:off x="7000125" y="1003516"/>
            <a:ext cx="1615827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실제 압축중복제거 비율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(2:1)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12A6901A-6CC5-418D-9B43-13F7B0359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err="1">
                <a:latin typeface="+mn-ea"/>
                <a:ea typeface="+mn-ea"/>
              </a:rPr>
              <a:t>PowerMAX</a:t>
            </a:r>
            <a:r>
              <a:rPr lang="en-US" altLang="ko-KR" b="1" dirty="0">
                <a:latin typeface="+mn-ea"/>
                <a:ea typeface="+mn-ea"/>
              </a:rPr>
              <a:t> </a:t>
            </a:r>
            <a:r>
              <a:rPr lang="ko-KR" altLang="en-US" b="1" dirty="0">
                <a:latin typeface="+mn-ea"/>
                <a:ea typeface="+mn-ea"/>
              </a:rPr>
              <a:t>도입 결과 요약 </a:t>
            </a: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1960D840-DD6A-4943-B09D-42D8D4FB56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110059"/>
              </p:ext>
            </p:extLst>
          </p:nvPr>
        </p:nvGraphicFramePr>
        <p:xfrm>
          <a:off x="457199" y="1343111"/>
          <a:ext cx="8327814" cy="638137"/>
        </p:xfrm>
        <a:graphic>
          <a:graphicData uri="http://schemas.openxmlformats.org/drawingml/2006/table">
            <a:tbl>
              <a:tblPr firstRow="1">
                <a:tableStyleId>{69012ECD-51FC-41F1-AA8D-1B2483CD663E}</a:tableStyleId>
              </a:tblPr>
              <a:tblGrid>
                <a:gridCol w="24303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487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4873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12878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dirty="0">
                          <a:solidFill>
                            <a:schemeClr val="tx2"/>
                          </a:solidFill>
                        </a:rPr>
                        <a:t>구분</a:t>
                      </a:r>
                      <a:endParaRPr lang="en-US" sz="1100" dirty="0">
                        <a:solidFill>
                          <a:schemeClr val="tx2"/>
                        </a:solidFill>
                      </a:endParaRPr>
                    </a:p>
                  </a:txBody>
                  <a:tcPr marL="36000" marR="36000" marT="18000" marB="1800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2"/>
                          </a:solidFill>
                        </a:rPr>
                        <a:t>VMAX 450F(2e)</a:t>
                      </a:r>
                    </a:p>
                  </a:txBody>
                  <a:tcPr marL="36000" marR="36000" marT="18000" marB="1800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>
                          <a:solidFill>
                            <a:schemeClr val="tx2"/>
                          </a:solidFill>
                        </a:rPr>
                        <a:t>PowerMAX</a:t>
                      </a:r>
                      <a:r>
                        <a:rPr lang="en-US" sz="1100" dirty="0">
                          <a:solidFill>
                            <a:schemeClr val="tx2"/>
                          </a:solidFill>
                        </a:rPr>
                        <a:t> 8000</a:t>
                      </a:r>
                    </a:p>
                  </a:txBody>
                  <a:tcPr marL="36000" marR="36000" marT="18000" marB="1800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6617"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/>
                        <a:t>TOTAL IOPS</a:t>
                      </a:r>
                    </a:p>
                  </a:txBody>
                  <a:tcPr marL="36000" marR="36000" marT="18000" marB="1800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180,000 IOPS</a:t>
                      </a:r>
                    </a:p>
                  </a:txBody>
                  <a:tcPr marL="36000" marR="36000" marT="18000" marB="1800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270,000 IOPS</a:t>
                      </a:r>
                    </a:p>
                  </a:txBody>
                  <a:tcPr marL="36000" marR="36000" marT="18000" marB="1800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8642"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/>
                        <a:t>Write Response Time</a:t>
                      </a:r>
                    </a:p>
                  </a:txBody>
                  <a:tcPr marL="36000" marR="36000" marT="18000" marB="1800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5ms </a:t>
                      </a:r>
                      <a:r>
                        <a:rPr lang="ko-KR" altLang="en-US" sz="1050" dirty="0"/>
                        <a:t>미만</a:t>
                      </a:r>
                      <a:endParaRPr lang="en-US" sz="1050" dirty="0"/>
                    </a:p>
                  </a:txBody>
                  <a:tcPr marL="36000" marR="36000" marT="18000" marB="1800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1ms </a:t>
                      </a:r>
                      <a:r>
                        <a:rPr lang="ko-KR" altLang="en-US" sz="1050" dirty="0"/>
                        <a:t>미만</a:t>
                      </a:r>
                      <a:endParaRPr lang="en-US" sz="1050" dirty="0"/>
                    </a:p>
                  </a:txBody>
                  <a:tcPr marL="36000" marR="36000" marT="18000" marB="1800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FE6D4D22-4473-4296-A593-07C5E728293F}"/>
              </a:ext>
            </a:extLst>
          </p:cNvPr>
          <p:cNvSpPr txBox="1"/>
          <p:nvPr/>
        </p:nvSpPr>
        <p:spPr>
          <a:xfrm>
            <a:off x="438150" y="2159456"/>
            <a:ext cx="8499263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rgbClr val="0076CE">
                    <a:lumMod val="75000"/>
                  </a:srgbClr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Heavy Write IO 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76CE">
                    <a:lumMod val="75000"/>
                  </a:srgbClr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및 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rgbClr val="0076CE">
                    <a:lumMod val="75000"/>
                  </a:srgbClr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Peak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76CE">
                    <a:lumMod val="75000"/>
                  </a:srgbClr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시 성능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rgbClr val="0076CE">
                    <a:lumMod val="75000"/>
                  </a:srgbClr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 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76CE">
                    <a:lumMod val="75000"/>
                  </a:srgbClr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비교 분석</a:t>
            </a:r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srgbClr val="0076CE">
                  <a:lumMod val="75000"/>
                </a:srgbClr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44C53D95-51EA-41FB-B5CC-7EFB5D73FC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7524890"/>
              </p:ext>
            </p:extLst>
          </p:nvPr>
        </p:nvGraphicFramePr>
        <p:xfrm>
          <a:off x="457199" y="2501282"/>
          <a:ext cx="8327814" cy="719639"/>
        </p:xfrm>
        <a:graphic>
          <a:graphicData uri="http://schemas.openxmlformats.org/drawingml/2006/table">
            <a:tbl>
              <a:tblPr firstRow="1">
                <a:tableStyleId>{69012ECD-51FC-41F1-AA8D-1B2483CD663E}</a:tableStyleId>
              </a:tblPr>
              <a:tblGrid>
                <a:gridCol w="24303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487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4873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40067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dirty="0">
                          <a:solidFill>
                            <a:schemeClr val="tx2"/>
                          </a:solidFill>
                        </a:rPr>
                        <a:t>구분</a:t>
                      </a:r>
                      <a:endParaRPr lang="en-US" sz="1100" dirty="0">
                        <a:solidFill>
                          <a:schemeClr val="tx2"/>
                        </a:solidFill>
                      </a:endParaRPr>
                    </a:p>
                  </a:txBody>
                  <a:tcPr marL="36000" marR="36000" marT="18000" marB="1800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2"/>
                          </a:solidFill>
                        </a:rPr>
                        <a:t>VMAX 450F(2e)</a:t>
                      </a:r>
                    </a:p>
                  </a:txBody>
                  <a:tcPr marL="36000" marR="36000" marT="18000" marB="1800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>
                          <a:solidFill>
                            <a:schemeClr val="tx2"/>
                          </a:solidFill>
                        </a:rPr>
                        <a:t>PowerMAX</a:t>
                      </a:r>
                      <a:r>
                        <a:rPr lang="en-US" sz="1100" dirty="0">
                          <a:solidFill>
                            <a:schemeClr val="tx2"/>
                          </a:solidFill>
                        </a:rPr>
                        <a:t> 8000</a:t>
                      </a:r>
                    </a:p>
                  </a:txBody>
                  <a:tcPr marL="36000" marR="36000" marT="18000" marB="1800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3006"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/>
                        <a:t>TOTAL IOPS</a:t>
                      </a:r>
                    </a:p>
                  </a:txBody>
                  <a:tcPr marL="36000" marR="36000" marT="18000" marB="1800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180,000 IOPS</a:t>
                      </a:r>
                    </a:p>
                  </a:txBody>
                  <a:tcPr marL="36000" marR="36000" marT="18000" marB="1800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280,000 IOPS</a:t>
                      </a:r>
                    </a:p>
                  </a:txBody>
                  <a:tcPr marL="36000" marR="36000" marT="18000" marB="1800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6566"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/>
                        <a:t>Write </a:t>
                      </a:r>
                      <a:r>
                        <a:rPr lang="en-US" sz="105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Response</a:t>
                      </a:r>
                      <a:r>
                        <a:rPr lang="en-US" sz="1050" b="1" dirty="0"/>
                        <a:t> Time</a:t>
                      </a:r>
                    </a:p>
                  </a:txBody>
                  <a:tcPr marL="36000" marR="36000" marT="18000" marB="1800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45ms</a:t>
                      </a:r>
                      <a:r>
                        <a:rPr lang="ko-KR" altLang="en-US" sz="1050" dirty="0"/>
                        <a:t> </a:t>
                      </a:r>
                      <a:r>
                        <a:rPr lang="en-US" sz="1050" dirty="0"/>
                        <a:t>- 130ms</a:t>
                      </a:r>
                    </a:p>
                  </a:txBody>
                  <a:tcPr marL="36000" marR="36000" marT="18000" marB="1800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4ms - 5ms </a:t>
                      </a:r>
                    </a:p>
                  </a:txBody>
                  <a:tcPr marL="36000" marR="36000" marT="18000" marB="1800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EC8F739-42F0-4499-9A18-33B596AE02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8670338"/>
              </p:ext>
            </p:extLst>
          </p:nvPr>
        </p:nvGraphicFramePr>
        <p:xfrm>
          <a:off x="461070" y="3752088"/>
          <a:ext cx="8317582" cy="759852"/>
        </p:xfrm>
        <a:graphic>
          <a:graphicData uri="http://schemas.openxmlformats.org/drawingml/2006/table">
            <a:tbl>
              <a:tblPr firstRow="1">
                <a:tableStyleId>{69012ECD-51FC-41F1-AA8D-1B2483CD663E}</a:tableStyleId>
              </a:tblPr>
              <a:tblGrid>
                <a:gridCol w="14210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71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767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8475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6351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53284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dirty="0">
                          <a:solidFill>
                            <a:schemeClr val="tx2"/>
                          </a:solidFill>
                        </a:rPr>
                        <a:t>구분</a:t>
                      </a:r>
                      <a:endParaRPr lang="en-US" altLang="ko-KR" sz="1100" dirty="0">
                        <a:solidFill>
                          <a:schemeClr val="tx2"/>
                        </a:solidFill>
                      </a:endParaRPr>
                    </a:p>
                  </a:txBody>
                  <a:tcPr marL="36000" marR="36000" marT="18000" marB="1800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dirty="0">
                          <a:solidFill>
                            <a:schemeClr val="tx2"/>
                          </a:solidFill>
                        </a:rPr>
                        <a:t>조건</a:t>
                      </a:r>
                      <a:endParaRPr lang="en-US" sz="1100" dirty="0">
                        <a:solidFill>
                          <a:schemeClr val="tx2"/>
                        </a:solidFill>
                      </a:endParaRPr>
                    </a:p>
                  </a:txBody>
                  <a:tcPr marL="36000" marR="36000" marT="18000" marB="1800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dirty="0">
                          <a:solidFill>
                            <a:schemeClr val="tx2"/>
                          </a:solidFill>
                        </a:rPr>
                        <a:t>적용여부</a:t>
                      </a:r>
                      <a:endParaRPr lang="en-US" sz="1100" dirty="0">
                        <a:solidFill>
                          <a:schemeClr val="tx2"/>
                        </a:solidFill>
                      </a:endParaRPr>
                    </a:p>
                  </a:txBody>
                  <a:tcPr marL="36000" marR="36000" marT="18000" marB="1800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2"/>
                          </a:solidFill>
                        </a:rPr>
                        <a:t>IOPS</a:t>
                      </a:r>
                    </a:p>
                  </a:txBody>
                  <a:tcPr marL="36000" marR="36000" marT="18000" marB="1800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dirty="0">
                          <a:solidFill>
                            <a:schemeClr val="tx2"/>
                          </a:solidFill>
                        </a:rPr>
                        <a:t>비고</a:t>
                      </a:r>
                      <a:endParaRPr lang="en-US" sz="1100" dirty="0">
                        <a:solidFill>
                          <a:schemeClr val="tx2"/>
                        </a:solidFill>
                      </a:endParaRPr>
                    </a:p>
                  </a:txBody>
                  <a:tcPr marL="36000" marR="36000" marT="18000" marB="1800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6473212"/>
                  </a:ext>
                </a:extLst>
              </a:tr>
              <a:tr h="253284">
                <a:tc rowSpan="2">
                  <a:txBody>
                    <a:bodyPr/>
                    <a:lstStyle/>
                    <a:p>
                      <a:pPr algn="ctr"/>
                      <a:r>
                        <a:rPr lang="ko-KR" altLang="en-US" sz="1100" b="1" dirty="0"/>
                        <a:t>압축</a:t>
                      </a:r>
                      <a:r>
                        <a:rPr lang="en-US" altLang="ko-KR" sz="1100" b="1" dirty="0"/>
                        <a:t>/</a:t>
                      </a:r>
                      <a:r>
                        <a:rPr lang="ko-KR" altLang="en-US" sz="1100" b="1" dirty="0"/>
                        <a:t>중복제거</a:t>
                      </a:r>
                      <a:endParaRPr lang="en-US" altLang="ko-KR" sz="1100" b="1" dirty="0"/>
                    </a:p>
                  </a:txBody>
                  <a:tcPr marL="36000" marR="36000" marT="18000" marB="1800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Sequential Write</a:t>
                      </a:r>
                    </a:p>
                    <a:p>
                      <a:pPr algn="ctr"/>
                      <a:r>
                        <a:rPr lang="en-US" sz="1100" dirty="0"/>
                        <a:t>(Read0%/ Write 100%)</a:t>
                      </a:r>
                    </a:p>
                  </a:txBody>
                  <a:tcPr marL="36000" marR="36000" marT="18000" marB="1800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OFF</a:t>
                      </a:r>
                    </a:p>
                  </a:txBody>
                  <a:tcPr marL="36000" marR="36000" marT="18000" marB="1800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162,000 IOPS</a:t>
                      </a:r>
                    </a:p>
                  </a:txBody>
                  <a:tcPr marL="36000" marR="36000" marT="18000" marB="1800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marL="36000" marR="36000" marT="18000" marB="1800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6512455"/>
                  </a:ext>
                </a:extLst>
              </a:tr>
              <a:tr h="25328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ON</a:t>
                      </a:r>
                    </a:p>
                  </a:txBody>
                  <a:tcPr marL="36000" marR="36000" marT="18000" marB="1800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151,877 IOPS</a:t>
                      </a:r>
                    </a:p>
                  </a:txBody>
                  <a:tcPr marL="36000" marR="36000" marT="18000" marB="1800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5% </a:t>
                      </a:r>
                      <a:r>
                        <a:rPr lang="ko-KR" altLang="en-US" sz="1100" dirty="0"/>
                        <a:t>미만</a:t>
                      </a:r>
                      <a:endParaRPr lang="en-US" sz="1100" dirty="0"/>
                    </a:p>
                  </a:txBody>
                  <a:tcPr marL="36000" marR="36000" marT="18000" marB="1800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311688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569919C9-BC00-4ABE-B996-112A0190CB2D}"/>
              </a:ext>
            </a:extLst>
          </p:cNvPr>
          <p:cNvSpPr txBox="1"/>
          <p:nvPr/>
        </p:nvSpPr>
        <p:spPr>
          <a:xfrm>
            <a:off x="442232" y="3403600"/>
            <a:ext cx="3579506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76CE">
                    <a:lumMod val="75000"/>
                  </a:srgbClr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PowerMAX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rgbClr val="0076CE">
                    <a:lumMod val="75000"/>
                  </a:srgbClr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 8000(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76CE">
                    <a:lumMod val="75000"/>
                  </a:srgbClr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압축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rgbClr val="0076CE">
                    <a:lumMod val="75000"/>
                  </a:srgbClr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/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76CE">
                    <a:lumMod val="75000"/>
                  </a:srgbClr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중복제거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rgbClr val="0076CE">
                    <a:lumMod val="75000"/>
                  </a:srgbClr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) 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76CE">
                    <a:lumMod val="75000"/>
                  </a:srgbClr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측정 결과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65943F5-7EE8-4164-AF37-DD7EFAB39968}"/>
              </a:ext>
            </a:extLst>
          </p:cNvPr>
          <p:cNvSpPr txBox="1"/>
          <p:nvPr/>
        </p:nvSpPr>
        <p:spPr>
          <a:xfrm>
            <a:off x="7019605" y="4611278"/>
            <a:ext cx="1838645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출처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: </a:t>
            </a:r>
            <a:r>
              <a:rPr kumimoji="0" lang="en-US" altLang="ko-KR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Kakaobank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 </a:t>
            </a:r>
            <a:r>
              <a:rPr kumimoji="0" lang="en-US" altLang="ko-KR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PowerMAX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 POC </a:t>
            </a: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결과 </a:t>
            </a:r>
          </a:p>
        </p:txBody>
      </p:sp>
      <p:sp>
        <p:nvSpPr>
          <p:cNvPr id="19" name="모서리가 둥근 직사각형 1">
            <a:extLst>
              <a:ext uri="{FF2B5EF4-FFF2-40B4-BE49-F238E27FC236}">
                <a16:creationId xmlns:a16="http://schemas.microsoft.com/office/drawing/2014/main" id="{FF6EF0EA-E9A7-416D-B4FA-80DAB7A83890}"/>
              </a:ext>
            </a:extLst>
          </p:cNvPr>
          <p:cNvSpPr/>
          <p:nvPr/>
        </p:nvSpPr>
        <p:spPr>
          <a:xfrm>
            <a:off x="5346243" y="3753176"/>
            <a:ext cx="2388542" cy="765621"/>
          </a:xfrm>
          <a:prstGeom prst="roundRect">
            <a:avLst>
              <a:gd name="adj" fmla="val 9014"/>
            </a:avLst>
          </a:prstGeom>
          <a:noFill/>
          <a:ln w="28575">
            <a:solidFill>
              <a:schemeClr val="bg1">
                <a:lumMod val="50000"/>
              </a:schemeClr>
            </a:solidFill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rgbClr val="717074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sp>
        <p:nvSpPr>
          <p:cNvPr id="20" name="모서리가 둥근 직사각형 1">
            <a:extLst>
              <a:ext uri="{FF2B5EF4-FFF2-40B4-BE49-F238E27FC236}">
                <a16:creationId xmlns:a16="http://schemas.microsoft.com/office/drawing/2014/main" id="{910DC9F5-DFEE-4D9E-A97A-4CB907FDAD4B}"/>
              </a:ext>
            </a:extLst>
          </p:cNvPr>
          <p:cNvSpPr/>
          <p:nvPr/>
        </p:nvSpPr>
        <p:spPr>
          <a:xfrm>
            <a:off x="2922020" y="1345897"/>
            <a:ext cx="5884480" cy="654353"/>
          </a:xfrm>
          <a:prstGeom prst="roundRect">
            <a:avLst>
              <a:gd name="adj" fmla="val 9014"/>
            </a:avLst>
          </a:prstGeom>
          <a:noFill/>
          <a:ln w="28575">
            <a:solidFill>
              <a:schemeClr val="bg1">
                <a:lumMod val="50000"/>
              </a:schemeClr>
            </a:solidFill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rgbClr val="717074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sp>
        <p:nvSpPr>
          <p:cNvPr id="21" name="모서리가 둥근 직사각형 1">
            <a:extLst>
              <a:ext uri="{FF2B5EF4-FFF2-40B4-BE49-F238E27FC236}">
                <a16:creationId xmlns:a16="http://schemas.microsoft.com/office/drawing/2014/main" id="{CDCAA868-C9B8-4365-96C9-ACCEFD2292AF}"/>
              </a:ext>
            </a:extLst>
          </p:cNvPr>
          <p:cNvSpPr/>
          <p:nvPr/>
        </p:nvSpPr>
        <p:spPr>
          <a:xfrm>
            <a:off x="2922020" y="2525818"/>
            <a:ext cx="5884480" cy="674581"/>
          </a:xfrm>
          <a:prstGeom prst="roundRect">
            <a:avLst>
              <a:gd name="adj" fmla="val 9014"/>
            </a:avLst>
          </a:prstGeom>
          <a:noFill/>
          <a:ln w="28575">
            <a:solidFill>
              <a:schemeClr val="bg1">
                <a:lumMod val="50000"/>
              </a:schemeClr>
            </a:solidFill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rgbClr val="717074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700748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-21076" y="802106"/>
            <a:ext cx="9165076" cy="4017544"/>
            <a:chOff x="-21076" y="802106"/>
            <a:chExt cx="9165076" cy="4017544"/>
          </a:xfrm>
        </p:grpSpPr>
        <p:pic>
          <p:nvPicPr>
            <p:cNvPr id="79" name="그림 78"/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srgbClr val="A5A5A5">
                  <a:shade val="45000"/>
                  <a:satMod val="135000"/>
                </a:srgb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263" r="-1" b="34149"/>
            <a:stretch/>
          </p:blipFill>
          <p:spPr>
            <a:xfrm flipH="1">
              <a:off x="-21076" y="1166806"/>
              <a:ext cx="9165076" cy="3403601"/>
            </a:xfrm>
            <a:prstGeom prst="rect">
              <a:avLst/>
            </a:prstGeom>
          </p:spPr>
        </p:pic>
        <p:sp>
          <p:nvSpPr>
            <p:cNvPr id="80" name="양쪽 모서리가 둥근 사각형 79"/>
            <p:cNvSpPr/>
            <p:nvPr/>
          </p:nvSpPr>
          <p:spPr>
            <a:xfrm>
              <a:off x="171450" y="802106"/>
              <a:ext cx="8782050" cy="4017544"/>
            </a:xfrm>
            <a:prstGeom prst="round2SameRect">
              <a:avLst>
                <a:gd name="adj1" fmla="val 0"/>
                <a:gd name="adj2" fmla="val 0"/>
              </a:avLst>
            </a:prstGeom>
            <a:gradFill flip="none" rotWithShape="1">
              <a:gsLst>
                <a:gs pos="100000">
                  <a:sysClr val="window" lastClr="FFFFFF">
                    <a:lumMod val="95000"/>
                  </a:sysClr>
                </a:gs>
                <a:gs pos="18000">
                  <a:sysClr val="window" lastClr="FFFFFF"/>
                </a:gs>
              </a:gsLst>
              <a:lin ang="5400000" scaled="1"/>
              <a:tileRect/>
            </a:gradFill>
            <a:ln w="6350" cap="rnd" cmpd="sng" algn="ctr">
              <a:solidFill>
                <a:srgbClr val="0073BC"/>
              </a:solidFill>
              <a:prstDash val="solid"/>
              <a:miter lim="800000"/>
              <a:headEnd type="none" w="lg" len="med"/>
              <a:tailEnd type="none" w="lg" len="med"/>
            </a:ln>
            <a:effectLst>
              <a:outerShdw blurRad="38100" dist="25400" dir="5400000" algn="t" rotWithShape="0">
                <a:prstClr val="black">
                  <a:alpha val="50000"/>
                </a:prstClr>
              </a:outerShdw>
            </a:effectLst>
          </p:spPr>
          <p:txBody>
            <a:bodyPr wrap="none" lIns="0" tIns="0" rIns="0" bIns="0" anchor="ctr"/>
            <a:lstStyle/>
            <a:p>
              <a:pPr marL="0" marR="0" lvl="0" indent="0" algn="ctr" defTabSz="914217" eaLnBrk="1" fontAlgn="base" latinLnBrk="0" hangingPunct="1">
                <a:lnSpc>
                  <a:spcPct val="100000"/>
                </a:lnSpc>
                <a:spcBef>
                  <a:spcPts val="2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700" b="0" i="0" u="none" strike="noStrike" kern="0" cap="none" spc="0" normalizeH="0" baseline="0" noProof="0">
                <a:ln w="0"/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뫼비우스 Bold" panose="02000500000000000000" pitchFamily="2" charset="-127"/>
                <a:ea typeface="뫼비우스 Bold" panose="02000500000000000000" pitchFamily="2" charset="-127"/>
                <a:cs typeface="+mn-cs"/>
              </a:endParaRPr>
            </a:p>
          </p:txBody>
        </p:sp>
      </p:grp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제안 배경 및 전략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en-US" altLang="ko-KR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PowerMAX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Lock-IN</a:t>
            </a:r>
            <a:endParaRPr 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B2F3C85B-F804-45C0-832E-D43F1BED3AA3}"/>
              </a:ext>
            </a:extLst>
          </p:cNvPr>
          <p:cNvSpPr txBox="1"/>
          <p:nvPr/>
        </p:nvSpPr>
        <p:spPr>
          <a:xfrm>
            <a:off x="457200" y="989857"/>
            <a:ext cx="993039" cy="21029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16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PowerMAX</a:t>
            </a:r>
            <a:endParaRPr lang="ko-KR" altLang="en-US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4B546679-1700-403B-A746-39ED7420C8FA}"/>
              </a:ext>
            </a:extLst>
          </p:cNvPr>
          <p:cNvSpPr txBox="1"/>
          <p:nvPr/>
        </p:nvSpPr>
        <p:spPr>
          <a:xfrm>
            <a:off x="4514851" y="979573"/>
            <a:ext cx="2825838" cy="21029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1600" b="1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PowerMAX</a:t>
            </a:r>
            <a:r>
              <a:rPr lang="en-US" altLang="ko-KR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CG with </a:t>
            </a:r>
            <a:r>
              <a:rPr lang="en-US" altLang="ko-KR" sz="1600" b="1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Powerpath</a:t>
            </a:r>
            <a:endParaRPr lang="ko-KR" altLang="en-US" sz="16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400049" y="1384289"/>
            <a:ext cx="8324851" cy="3236695"/>
            <a:chOff x="400049" y="1297205"/>
            <a:chExt cx="8324851" cy="3236695"/>
          </a:xfrm>
        </p:grpSpPr>
        <p:sp>
          <p:nvSpPr>
            <p:cNvPr id="95" name="모서리가 둥근 직사각형 15">
              <a:extLst>
                <a:ext uri="{FF2B5EF4-FFF2-40B4-BE49-F238E27FC236}">
                  <a16:creationId xmlns:a16="http://schemas.microsoft.com/office/drawing/2014/main" id="{E0FEADF3-4ADB-4DA4-A2C3-13992D33EF77}"/>
                </a:ext>
              </a:extLst>
            </p:cNvPr>
            <p:cNvSpPr/>
            <p:nvPr/>
          </p:nvSpPr>
          <p:spPr>
            <a:xfrm>
              <a:off x="400049" y="1297205"/>
              <a:ext cx="3371851" cy="3236695"/>
            </a:xfrm>
            <a:prstGeom prst="roundRect">
              <a:avLst>
                <a:gd name="adj" fmla="val 2538"/>
              </a:avLst>
            </a:prstGeom>
            <a:solidFill>
              <a:schemeClr val="tx2">
                <a:lumMod val="85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/>
            </a:p>
          </p:txBody>
        </p:sp>
        <p:sp>
          <p:nvSpPr>
            <p:cNvPr id="207" name="모서리가 둥근 직사각형 15">
              <a:extLst>
                <a:ext uri="{FF2B5EF4-FFF2-40B4-BE49-F238E27FC236}">
                  <a16:creationId xmlns:a16="http://schemas.microsoft.com/office/drawing/2014/main" id="{931891F0-444F-429D-9700-14D1FA1320F6}"/>
                </a:ext>
              </a:extLst>
            </p:cNvPr>
            <p:cNvSpPr/>
            <p:nvPr/>
          </p:nvSpPr>
          <p:spPr>
            <a:xfrm>
              <a:off x="2310276" y="3205876"/>
              <a:ext cx="1303536" cy="1180085"/>
            </a:xfrm>
            <a:prstGeom prst="roundRect">
              <a:avLst>
                <a:gd name="adj" fmla="val 3610"/>
              </a:avLst>
            </a:prstGeom>
            <a:solidFill>
              <a:schemeClr val="tx2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 dirty="0"/>
            </a:p>
          </p:txBody>
        </p:sp>
        <p:sp>
          <p:nvSpPr>
            <p:cNvPr id="208" name="모서리가 둥근 직사각형 15">
              <a:extLst>
                <a:ext uri="{FF2B5EF4-FFF2-40B4-BE49-F238E27FC236}">
                  <a16:creationId xmlns:a16="http://schemas.microsoft.com/office/drawing/2014/main" id="{339BBAC1-8C8E-4202-9C38-5D58A29580B5}"/>
                </a:ext>
              </a:extLst>
            </p:cNvPr>
            <p:cNvSpPr/>
            <p:nvPr/>
          </p:nvSpPr>
          <p:spPr>
            <a:xfrm>
              <a:off x="493486" y="1885729"/>
              <a:ext cx="3129633" cy="1204820"/>
            </a:xfrm>
            <a:prstGeom prst="roundRect">
              <a:avLst>
                <a:gd name="adj" fmla="val 3610"/>
              </a:avLst>
            </a:prstGeom>
            <a:solidFill>
              <a:schemeClr val="tx2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 dirty="0"/>
            </a:p>
          </p:txBody>
        </p:sp>
        <p:sp>
          <p:nvSpPr>
            <p:cNvPr id="210" name="TextBox 209">
              <a:extLst>
                <a:ext uri="{FF2B5EF4-FFF2-40B4-BE49-F238E27FC236}">
                  <a16:creationId xmlns:a16="http://schemas.microsoft.com/office/drawing/2014/main" id="{A7DF0625-1E96-4FE2-AF9F-BB1819D4EA32}"/>
                </a:ext>
              </a:extLst>
            </p:cNvPr>
            <p:cNvSpPr txBox="1"/>
            <p:nvPr/>
          </p:nvSpPr>
          <p:spPr>
            <a:xfrm>
              <a:off x="1994665" y="1888842"/>
              <a:ext cx="945762" cy="146753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ko-KR" altLang="en-US" sz="700" b="1" dirty="0">
                  <a:solidFill>
                    <a:schemeClr val="tx2"/>
                  </a:solidFill>
                </a:rPr>
                <a:t>상암 </a:t>
              </a:r>
              <a:r>
                <a:rPr lang="en-US" altLang="ko-KR" sz="700" b="1" dirty="0">
                  <a:solidFill>
                    <a:schemeClr val="tx2"/>
                  </a:solidFill>
                </a:rPr>
                <a:t>Main center</a:t>
              </a:r>
              <a:endParaRPr lang="en-US" sz="700" b="1" dirty="0">
                <a:solidFill>
                  <a:schemeClr val="tx2"/>
                </a:solidFill>
              </a:endParaRPr>
            </a:p>
          </p:txBody>
        </p:sp>
        <p:sp>
          <p:nvSpPr>
            <p:cNvPr id="211" name="순서도: 자기 디스크 210">
              <a:extLst>
                <a:ext uri="{FF2B5EF4-FFF2-40B4-BE49-F238E27FC236}">
                  <a16:creationId xmlns:a16="http://schemas.microsoft.com/office/drawing/2014/main" id="{D70EE0AB-63E7-4EBC-A53A-7634C1CCC1A3}"/>
                </a:ext>
              </a:extLst>
            </p:cNvPr>
            <p:cNvSpPr/>
            <p:nvPr/>
          </p:nvSpPr>
          <p:spPr>
            <a:xfrm>
              <a:off x="2803190" y="2254148"/>
              <a:ext cx="546924" cy="415130"/>
            </a:xfrm>
            <a:prstGeom prst="flowChartMagneticDisk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lang="en-US" altLang="ko-KR" sz="700" b="1" dirty="0">
                  <a:solidFill>
                    <a:schemeClr val="tx2"/>
                  </a:solidFill>
                </a:rPr>
                <a:t>VMAX3 450F</a:t>
              </a:r>
            </a:p>
          </p:txBody>
        </p:sp>
        <p:cxnSp>
          <p:nvCxnSpPr>
            <p:cNvPr id="212" name="직선 연결선 211">
              <a:extLst>
                <a:ext uri="{FF2B5EF4-FFF2-40B4-BE49-F238E27FC236}">
                  <a16:creationId xmlns:a16="http://schemas.microsoft.com/office/drawing/2014/main" id="{B4BEE528-2C51-4341-8D7C-B7734B2E452B}"/>
                </a:ext>
              </a:extLst>
            </p:cNvPr>
            <p:cNvCxnSpPr>
              <a:cxnSpLocks/>
              <a:stCxn id="211" idx="2"/>
              <a:endCxn id="213" idx="4"/>
            </p:cNvCxnSpPr>
            <p:nvPr/>
          </p:nvCxnSpPr>
          <p:spPr>
            <a:xfrm flipH="1">
              <a:off x="1304587" y="2461713"/>
              <a:ext cx="1498602" cy="11545"/>
            </a:xfrm>
            <a:prstGeom prst="line">
              <a:avLst/>
            </a:prstGeom>
            <a:ln w="12700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213" name="순서도: 자기 디스크 212">
              <a:extLst>
                <a:ext uri="{FF2B5EF4-FFF2-40B4-BE49-F238E27FC236}">
                  <a16:creationId xmlns:a16="http://schemas.microsoft.com/office/drawing/2014/main" id="{21F522E1-B492-4863-9565-DCA8D242F28E}"/>
                </a:ext>
              </a:extLst>
            </p:cNvPr>
            <p:cNvSpPr/>
            <p:nvPr/>
          </p:nvSpPr>
          <p:spPr>
            <a:xfrm>
              <a:off x="702302" y="2208607"/>
              <a:ext cx="602286" cy="529299"/>
            </a:xfrm>
            <a:prstGeom prst="flowChartMagneticDisk">
              <a:avLst/>
            </a:prstGeom>
            <a:ln w="12700">
              <a:solidFill>
                <a:schemeClr val="tx2"/>
              </a:solidFill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sz="800" b="1" dirty="0" err="1">
                  <a:solidFill>
                    <a:schemeClr val="tx2"/>
                  </a:solidFill>
                </a:rPr>
                <a:t>PowerMAX</a:t>
              </a:r>
              <a:endParaRPr lang="en-US" altLang="ko-KR" sz="800" b="1" dirty="0">
                <a:solidFill>
                  <a:schemeClr val="tx2"/>
                </a:solidFill>
              </a:endParaRPr>
            </a:p>
            <a:p>
              <a:pPr algn="ctr"/>
              <a:r>
                <a:rPr lang="en-US" altLang="ko-KR" sz="800" b="1" dirty="0">
                  <a:solidFill>
                    <a:schemeClr val="tx2"/>
                  </a:solidFill>
                </a:rPr>
                <a:t>8000</a:t>
              </a:r>
              <a:endParaRPr lang="ko-KR" altLang="en-US" sz="800" b="1" dirty="0">
                <a:solidFill>
                  <a:schemeClr val="tx2"/>
                </a:solidFill>
              </a:endParaRPr>
            </a:p>
          </p:txBody>
        </p:sp>
        <p:grpSp>
          <p:nvGrpSpPr>
            <p:cNvPr id="214" name="그룹 10">
              <a:extLst>
                <a:ext uri="{FF2B5EF4-FFF2-40B4-BE49-F238E27FC236}">
                  <a16:creationId xmlns:a16="http://schemas.microsoft.com/office/drawing/2014/main" id="{B2E02081-B314-49EE-BDB6-A6635B09DF5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91991" y="1546607"/>
              <a:ext cx="625846" cy="259452"/>
              <a:chOff x="529226" y="2125515"/>
              <a:chExt cx="1334923" cy="551990"/>
            </a:xfrm>
          </p:grpSpPr>
          <p:sp>
            <p:nvSpPr>
              <p:cNvPr id="215" name="Rectangle 6147">
                <a:extLst>
                  <a:ext uri="{FF2B5EF4-FFF2-40B4-BE49-F238E27FC236}">
                    <a16:creationId xmlns:a16="http://schemas.microsoft.com/office/drawing/2014/main" id="{A87E5B8A-1F4C-4166-8234-7664DAE7A6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9226" y="2510385"/>
                <a:ext cx="1334923" cy="1671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1374775">
                  <a:defRPr kumimoji="1" sz="1600">
                    <a:solidFill>
                      <a:schemeClr val="tx1"/>
                    </a:solidFill>
                    <a:latin typeface="바탕체" panose="02030609000101010101" pitchFamily="17" charset="-127"/>
                    <a:ea typeface="굴림" panose="020B0600000101010101" pitchFamily="50" charset="-127"/>
                  </a:defRPr>
                </a:lvl1pPr>
                <a:lvl2pPr marL="742950" indent="-285750" defTabSz="1374775">
                  <a:defRPr kumimoji="1" sz="1600">
                    <a:solidFill>
                      <a:schemeClr val="tx1"/>
                    </a:solidFill>
                    <a:latin typeface="바탕체" panose="02030609000101010101" pitchFamily="17" charset="-127"/>
                    <a:ea typeface="굴림" panose="020B0600000101010101" pitchFamily="50" charset="-127"/>
                  </a:defRPr>
                </a:lvl2pPr>
                <a:lvl3pPr marL="1143000" indent="-228600" defTabSz="1374775">
                  <a:defRPr kumimoji="1" sz="1600">
                    <a:solidFill>
                      <a:schemeClr val="tx1"/>
                    </a:solidFill>
                    <a:latin typeface="바탕체" panose="02030609000101010101" pitchFamily="17" charset="-127"/>
                    <a:ea typeface="굴림" panose="020B0600000101010101" pitchFamily="50" charset="-127"/>
                  </a:defRPr>
                </a:lvl3pPr>
                <a:lvl4pPr marL="1600200" indent="-228600" defTabSz="1374775">
                  <a:defRPr kumimoji="1" sz="1600">
                    <a:solidFill>
                      <a:schemeClr val="tx1"/>
                    </a:solidFill>
                    <a:latin typeface="바탕체" panose="02030609000101010101" pitchFamily="17" charset="-127"/>
                    <a:ea typeface="굴림" panose="020B0600000101010101" pitchFamily="50" charset="-127"/>
                  </a:defRPr>
                </a:lvl4pPr>
                <a:lvl5pPr marL="2057400" indent="-228600" defTabSz="1374775">
                  <a:defRPr kumimoji="1" sz="1600">
                    <a:solidFill>
                      <a:schemeClr val="tx1"/>
                    </a:solidFill>
                    <a:latin typeface="바탕체" panose="02030609000101010101" pitchFamily="17" charset="-127"/>
                    <a:ea typeface="굴림" panose="020B0600000101010101" pitchFamily="50" charset="-127"/>
                  </a:defRPr>
                </a:lvl5pPr>
                <a:lvl6pPr marL="2514600" indent="-228600" defTabSz="1374775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바탕체" panose="02030609000101010101" pitchFamily="17" charset="-127"/>
                    <a:ea typeface="굴림" panose="020B0600000101010101" pitchFamily="50" charset="-127"/>
                  </a:defRPr>
                </a:lvl6pPr>
                <a:lvl7pPr marL="2971800" indent="-228600" defTabSz="1374775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바탕체" panose="02030609000101010101" pitchFamily="17" charset="-127"/>
                    <a:ea typeface="굴림" panose="020B0600000101010101" pitchFamily="50" charset="-127"/>
                  </a:defRPr>
                </a:lvl7pPr>
                <a:lvl8pPr marL="3429000" indent="-228600" defTabSz="1374775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바탕체" panose="02030609000101010101" pitchFamily="17" charset="-127"/>
                    <a:ea typeface="굴림" panose="020B0600000101010101" pitchFamily="50" charset="-127"/>
                  </a:defRPr>
                </a:lvl8pPr>
                <a:lvl9pPr marL="3886200" indent="-228600" defTabSz="1374775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바탕체" panose="02030609000101010101" pitchFamily="17" charset="-127"/>
                    <a:ea typeface="굴림" panose="020B0600000101010101" pitchFamily="50" charset="-127"/>
                  </a:defRPr>
                </a:lvl9pPr>
              </a:lstStyle>
              <a:p>
                <a:pPr algn="ctr" eaLnBrk="1" hangingPunct="1"/>
                <a:r>
                  <a:rPr lang="en-US" altLang="ko-KR" sz="600" dirty="0">
                    <a:latin typeface="+mn-lt"/>
                    <a:ea typeface="+mn-ea"/>
                  </a:rPr>
                  <a:t>Oracle DB</a:t>
                </a:r>
                <a:r>
                  <a:rPr lang="ko-KR" altLang="en-US" sz="600" dirty="0">
                    <a:latin typeface="+mn-lt"/>
                    <a:ea typeface="+mn-ea"/>
                  </a:rPr>
                  <a:t>서버군</a:t>
                </a:r>
                <a:endParaRPr lang="en-US" altLang="ko-KR" sz="600" dirty="0">
                  <a:latin typeface="+mn-lt"/>
                  <a:ea typeface="+mn-ea"/>
                </a:endParaRPr>
              </a:p>
            </p:txBody>
          </p:sp>
          <p:pic>
            <p:nvPicPr>
              <p:cNvPr id="216" name="Picture 98" descr="Picture43">
                <a:extLst>
                  <a:ext uri="{FF2B5EF4-FFF2-40B4-BE49-F238E27FC236}">
                    <a16:creationId xmlns:a16="http://schemas.microsoft.com/office/drawing/2014/main" id="{0F6541B7-4C42-45E8-AFF5-E1CBF9A15D2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44708" y="2125515"/>
                <a:ext cx="293515" cy="3803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17" name="Picture 98" descr="Picture43">
                <a:extLst>
                  <a:ext uri="{FF2B5EF4-FFF2-40B4-BE49-F238E27FC236}">
                    <a16:creationId xmlns:a16="http://schemas.microsoft.com/office/drawing/2014/main" id="{5007EAB0-F9A0-4C61-9EA4-D4AFD846925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54755" y="2125515"/>
                <a:ext cx="293515" cy="3803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18" name="Picture 98" descr="Picture43">
                <a:extLst>
                  <a:ext uri="{FF2B5EF4-FFF2-40B4-BE49-F238E27FC236}">
                    <a16:creationId xmlns:a16="http://schemas.microsoft.com/office/drawing/2014/main" id="{8A3C3DC3-5872-4CC8-A592-4314EFBEDB7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23579" y="2125515"/>
                <a:ext cx="293515" cy="3803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78" name="Picture 98" descr="Picture43">
                <a:extLst>
                  <a:ext uri="{FF2B5EF4-FFF2-40B4-BE49-F238E27FC236}">
                    <a16:creationId xmlns:a16="http://schemas.microsoft.com/office/drawing/2014/main" id="{9F092344-CD2F-4148-A9EE-EC702A0B0A0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21517" y="2125515"/>
                <a:ext cx="293515" cy="3803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229" name="모서리가 둥근 직사각형 15">
              <a:extLst>
                <a:ext uri="{FF2B5EF4-FFF2-40B4-BE49-F238E27FC236}">
                  <a16:creationId xmlns:a16="http://schemas.microsoft.com/office/drawing/2014/main" id="{CB341BE4-7828-4476-A3D0-C51AB4691F76}"/>
                </a:ext>
              </a:extLst>
            </p:cNvPr>
            <p:cNvSpPr/>
            <p:nvPr/>
          </p:nvSpPr>
          <p:spPr>
            <a:xfrm>
              <a:off x="508000" y="3205876"/>
              <a:ext cx="1704771" cy="1180085"/>
            </a:xfrm>
            <a:prstGeom prst="roundRect">
              <a:avLst>
                <a:gd name="adj" fmla="val 3610"/>
              </a:avLst>
            </a:prstGeom>
            <a:solidFill>
              <a:schemeClr val="tx2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 dirty="0"/>
            </a:p>
          </p:txBody>
        </p:sp>
        <p:sp>
          <p:nvSpPr>
            <p:cNvPr id="230" name="TextBox 229">
              <a:extLst>
                <a:ext uri="{FF2B5EF4-FFF2-40B4-BE49-F238E27FC236}">
                  <a16:creationId xmlns:a16="http://schemas.microsoft.com/office/drawing/2014/main" id="{C27BFA28-BCFC-4F34-A9E8-644B6CE99671}"/>
                </a:ext>
              </a:extLst>
            </p:cNvPr>
            <p:cNvSpPr txBox="1"/>
            <p:nvPr/>
          </p:nvSpPr>
          <p:spPr>
            <a:xfrm>
              <a:off x="1102550" y="3207366"/>
              <a:ext cx="708176" cy="14737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lIns="0" tIns="0" rIns="0" bIns="0" rtlCol="0" anchor="ctr">
              <a:noAutofit/>
            </a:bodyPr>
            <a:lstStyle>
              <a:defPPr>
                <a:defRPr lang="en-US"/>
              </a:defPPr>
              <a:lvl1pPr algn="ctr">
                <a:defRPr sz="800" b="1">
                  <a:solidFill>
                    <a:schemeClr val="tx2"/>
                  </a:solidFill>
                </a:defRPr>
              </a:lvl1pPr>
            </a:lstStyle>
            <a:p>
              <a:r>
                <a:rPr lang="ko-KR" altLang="en-US" sz="700" dirty="0"/>
                <a:t>분당 </a:t>
              </a:r>
              <a:r>
                <a:rPr lang="en-US" altLang="ko-KR" sz="700" dirty="0"/>
                <a:t>DR center</a:t>
              </a:r>
            </a:p>
          </p:txBody>
        </p:sp>
        <p:sp>
          <p:nvSpPr>
            <p:cNvPr id="231" name="순서도: 자기 디스크 230">
              <a:extLst>
                <a:ext uri="{FF2B5EF4-FFF2-40B4-BE49-F238E27FC236}">
                  <a16:creationId xmlns:a16="http://schemas.microsoft.com/office/drawing/2014/main" id="{9C09B789-7513-46B3-8B16-8508AD1F13E8}"/>
                </a:ext>
              </a:extLst>
            </p:cNvPr>
            <p:cNvSpPr/>
            <p:nvPr/>
          </p:nvSpPr>
          <p:spPr>
            <a:xfrm>
              <a:off x="702302" y="3627518"/>
              <a:ext cx="602286" cy="529299"/>
            </a:xfrm>
            <a:prstGeom prst="flowChartMagneticDisk">
              <a:avLst/>
            </a:prstGeom>
            <a:ln w="12700">
              <a:solidFill>
                <a:schemeClr val="tx2"/>
              </a:solidFill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sz="800" b="1" dirty="0" err="1">
                  <a:solidFill>
                    <a:schemeClr val="tx2"/>
                  </a:solidFill>
                </a:rPr>
                <a:t>PowerMAX</a:t>
              </a:r>
              <a:endParaRPr lang="en-US" altLang="ko-KR" sz="800" b="1" dirty="0">
                <a:solidFill>
                  <a:schemeClr val="tx2"/>
                </a:solidFill>
              </a:endParaRPr>
            </a:p>
            <a:p>
              <a:pPr algn="ctr"/>
              <a:r>
                <a:rPr lang="en-US" altLang="ko-KR" sz="800" b="1" dirty="0">
                  <a:solidFill>
                    <a:schemeClr val="tx2"/>
                  </a:solidFill>
                </a:rPr>
                <a:t>8000</a:t>
              </a:r>
              <a:endParaRPr lang="ko-KR" altLang="en-US" sz="800" b="1" dirty="0">
                <a:solidFill>
                  <a:schemeClr val="tx2"/>
                </a:solidFill>
              </a:endParaRPr>
            </a:p>
          </p:txBody>
        </p:sp>
        <p:cxnSp>
          <p:nvCxnSpPr>
            <p:cNvPr id="232" name="직선 화살표 연결선 231">
              <a:extLst>
                <a:ext uri="{FF2B5EF4-FFF2-40B4-BE49-F238E27FC236}">
                  <a16:creationId xmlns:a16="http://schemas.microsoft.com/office/drawing/2014/main" id="{7AE246C8-57C2-460F-92D5-005877E34D1B}"/>
                </a:ext>
              </a:extLst>
            </p:cNvPr>
            <p:cNvCxnSpPr>
              <a:cxnSpLocks/>
              <a:stCxn id="213" idx="3"/>
              <a:endCxn id="231" idx="1"/>
            </p:cNvCxnSpPr>
            <p:nvPr/>
          </p:nvCxnSpPr>
          <p:spPr>
            <a:xfrm>
              <a:off x="1003444" y="2737907"/>
              <a:ext cx="0" cy="889611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직선 화살표 연결선 233">
              <a:extLst>
                <a:ext uri="{FF2B5EF4-FFF2-40B4-BE49-F238E27FC236}">
                  <a16:creationId xmlns:a16="http://schemas.microsoft.com/office/drawing/2014/main" id="{3BDF4C63-6EBB-40E0-9BDE-23AB5CD15482}"/>
                </a:ext>
              </a:extLst>
            </p:cNvPr>
            <p:cNvCxnSpPr>
              <a:cxnSpLocks/>
              <a:stCxn id="211" idx="3"/>
              <a:endCxn id="236" idx="1"/>
            </p:cNvCxnSpPr>
            <p:nvPr/>
          </p:nvCxnSpPr>
          <p:spPr>
            <a:xfrm>
              <a:off x="3076652" y="2669278"/>
              <a:ext cx="0" cy="101504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6" name="순서도: 자기 디스크 235">
              <a:extLst>
                <a:ext uri="{FF2B5EF4-FFF2-40B4-BE49-F238E27FC236}">
                  <a16:creationId xmlns:a16="http://schemas.microsoft.com/office/drawing/2014/main" id="{FDE8881D-2838-4D74-A2A0-83D5977DC1A6}"/>
                </a:ext>
              </a:extLst>
            </p:cNvPr>
            <p:cNvSpPr/>
            <p:nvPr/>
          </p:nvSpPr>
          <p:spPr>
            <a:xfrm>
              <a:off x="2803190" y="3684317"/>
              <a:ext cx="546924" cy="415130"/>
            </a:xfrm>
            <a:prstGeom prst="flowChartMagneticDisk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lang="en-US" altLang="ko-KR" sz="700" b="1" dirty="0">
                  <a:solidFill>
                    <a:schemeClr val="tx2"/>
                  </a:solidFill>
                </a:rPr>
                <a:t>VMAX3 450F</a:t>
              </a:r>
            </a:p>
          </p:txBody>
        </p:sp>
        <p:sp>
          <p:nvSpPr>
            <p:cNvPr id="238" name="TextBox 237">
              <a:extLst>
                <a:ext uri="{FF2B5EF4-FFF2-40B4-BE49-F238E27FC236}">
                  <a16:creationId xmlns:a16="http://schemas.microsoft.com/office/drawing/2014/main" id="{A4BD7D58-366E-4785-BBDB-336A4B6A09F3}"/>
                </a:ext>
              </a:extLst>
            </p:cNvPr>
            <p:cNvSpPr txBox="1"/>
            <p:nvPr/>
          </p:nvSpPr>
          <p:spPr>
            <a:xfrm>
              <a:off x="605792" y="1387596"/>
              <a:ext cx="782478" cy="107722"/>
            </a:xfrm>
            <a:prstGeom prst="rect">
              <a:avLst/>
            </a:prstGeom>
            <a:solidFill>
              <a:srgbClr val="FF0000"/>
            </a:solidFill>
            <a:ln w="19050">
              <a:solidFill>
                <a:srgbClr val="FF0000"/>
              </a:solidFill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700" b="1" dirty="0" err="1">
                  <a:solidFill>
                    <a:schemeClr val="tx2"/>
                  </a:solidFill>
                </a:rPr>
                <a:t>계정계</a:t>
              </a:r>
              <a:endParaRPr lang="ko-KR" altLang="en-US" sz="700" b="1" dirty="0">
                <a:solidFill>
                  <a:schemeClr val="tx2"/>
                </a:solidFill>
              </a:endParaRPr>
            </a:p>
          </p:txBody>
        </p:sp>
        <p:sp>
          <p:nvSpPr>
            <p:cNvPr id="239" name="직사각형 238">
              <a:extLst>
                <a:ext uri="{FF2B5EF4-FFF2-40B4-BE49-F238E27FC236}">
                  <a16:creationId xmlns:a16="http://schemas.microsoft.com/office/drawing/2014/main" id="{869745B7-C51C-4A77-8141-78623891844C}"/>
                </a:ext>
              </a:extLst>
            </p:cNvPr>
            <p:cNvSpPr/>
            <p:nvPr/>
          </p:nvSpPr>
          <p:spPr>
            <a:xfrm>
              <a:off x="611662" y="1491445"/>
              <a:ext cx="777389" cy="334691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bg2"/>
                </a:solidFill>
              </a:endParaRPr>
            </a:p>
          </p:txBody>
        </p:sp>
        <p:sp>
          <p:nvSpPr>
            <p:cNvPr id="240" name="TextBox 239">
              <a:extLst>
                <a:ext uri="{FF2B5EF4-FFF2-40B4-BE49-F238E27FC236}">
                  <a16:creationId xmlns:a16="http://schemas.microsoft.com/office/drawing/2014/main" id="{7287A48D-64B1-4853-9050-A37A3885D396}"/>
                </a:ext>
              </a:extLst>
            </p:cNvPr>
            <p:cNvSpPr txBox="1"/>
            <p:nvPr/>
          </p:nvSpPr>
          <p:spPr>
            <a:xfrm>
              <a:off x="2640412" y="3207366"/>
              <a:ext cx="708176" cy="147375"/>
            </a:xfrm>
            <a:prstGeom prst="round1Rect">
              <a:avLst>
                <a:gd name="adj" fmla="val 22187"/>
              </a:avLst>
            </a:prstGeom>
            <a:solidFill>
              <a:schemeClr val="tx1"/>
            </a:solidFill>
          </p:spPr>
          <p:txBody>
            <a:bodyPr wrap="square" lIns="0" tIns="0" rIns="0" bIns="0" rtlCol="0" anchor="ctr">
              <a:noAutofit/>
            </a:bodyPr>
            <a:lstStyle>
              <a:defPPr>
                <a:defRPr lang="en-US"/>
              </a:defPPr>
              <a:lvl1pPr algn="ctr">
                <a:defRPr sz="800" b="1">
                  <a:solidFill>
                    <a:schemeClr val="tx2"/>
                  </a:solidFill>
                </a:defRPr>
              </a:lvl1pPr>
            </a:lstStyle>
            <a:p>
              <a:r>
                <a:rPr lang="ko-KR" altLang="en-US" sz="700" dirty="0"/>
                <a:t>부산 </a:t>
              </a:r>
              <a:r>
                <a:rPr lang="en-US" altLang="ko-KR" sz="700" dirty="0"/>
                <a:t>3 Center</a:t>
              </a:r>
            </a:p>
          </p:txBody>
        </p:sp>
        <p:sp>
          <p:nvSpPr>
            <p:cNvPr id="242" name="Rectangle 6147">
              <a:extLst>
                <a:ext uri="{FF2B5EF4-FFF2-40B4-BE49-F238E27FC236}">
                  <a16:creationId xmlns:a16="http://schemas.microsoft.com/office/drawing/2014/main" id="{2E1A4C5A-297B-414F-A73A-95BBC28C1C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65137" y="2146066"/>
              <a:ext cx="464558" cy="788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1374775">
                <a:defRPr kumimoji="1" sz="1600">
                  <a:solidFill>
                    <a:schemeClr val="tx1"/>
                  </a:solidFill>
                  <a:latin typeface="바탕체" panose="02030609000101010101" pitchFamily="17" charset="-127"/>
                  <a:ea typeface="굴림" panose="020B0600000101010101" pitchFamily="50" charset="-127"/>
                </a:defRPr>
              </a:lvl1pPr>
              <a:lvl2pPr marL="742950" indent="-285750" defTabSz="1374775">
                <a:defRPr kumimoji="1" sz="1600">
                  <a:solidFill>
                    <a:schemeClr val="tx1"/>
                  </a:solidFill>
                  <a:latin typeface="바탕체" panose="02030609000101010101" pitchFamily="17" charset="-127"/>
                  <a:ea typeface="굴림" panose="020B0600000101010101" pitchFamily="50" charset="-127"/>
                </a:defRPr>
              </a:lvl2pPr>
              <a:lvl3pPr marL="1143000" indent="-228600" defTabSz="1374775">
                <a:defRPr kumimoji="1" sz="1600">
                  <a:solidFill>
                    <a:schemeClr val="tx1"/>
                  </a:solidFill>
                  <a:latin typeface="바탕체" panose="02030609000101010101" pitchFamily="17" charset="-127"/>
                  <a:ea typeface="굴림" panose="020B0600000101010101" pitchFamily="50" charset="-127"/>
                </a:defRPr>
              </a:lvl3pPr>
              <a:lvl4pPr marL="1600200" indent="-228600" defTabSz="1374775">
                <a:defRPr kumimoji="1" sz="1600">
                  <a:solidFill>
                    <a:schemeClr val="tx1"/>
                  </a:solidFill>
                  <a:latin typeface="바탕체" panose="02030609000101010101" pitchFamily="17" charset="-127"/>
                  <a:ea typeface="굴림" panose="020B0600000101010101" pitchFamily="50" charset="-127"/>
                </a:defRPr>
              </a:lvl4pPr>
              <a:lvl5pPr marL="2057400" indent="-228600" defTabSz="1374775">
                <a:defRPr kumimoji="1" sz="1600">
                  <a:solidFill>
                    <a:schemeClr val="tx1"/>
                  </a:solidFill>
                  <a:latin typeface="바탕체" panose="02030609000101010101" pitchFamily="17" charset="-127"/>
                  <a:ea typeface="굴림" panose="020B0600000101010101" pitchFamily="50" charset="-127"/>
                </a:defRPr>
              </a:lvl5pPr>
              <a:lvl6pPr marL="2514600" indent="-228600" defTabSz="1374775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바탕체" panose="02030609000101010101" pitchFamily="17" charset="-127"/>
                  <a:ea typeface="굴림" panose="020B0600000101010101" pitchFamily="50" charset="-127"/>
                </a:defRPr>
              </a:lvl6pPr>
              <a:lvl7pPr marL="2971800" indent="-228600" defTabSz="1374775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바탕체" panose="02030609000101010101" pitchFamily="17" charset="-127"/>
                  <a:ea typeface="굴림" panose="020B0600000101010101" pitchFamily="50" charset="-127"/>
                </a:defRPr>
              </a:lvl7pPr>
              <a:lvl8pPr marL="3429000" indent="-228600" defTabSz="1374775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바탕체" panose="02030609000101010101" pitchFamily="17" charset="-127"/>
                  <a:ea typeface="굴림" panose="020B0600000101010101" pitchFamily="50" charset="-127"/>
                </a:defRPr>
              </a:lvl8pPr>
              <a:lvl9pPr marL="3886200" indent="-228600" defTabSz="1374775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바탕체" panose="02030609000101010101" pitchFamily="17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/>
              <a:r>
                <a:rPr lang="en-US" altLang="ko-KR" sz="600" b="1" dirty="0">
                  <a:latin typeface="+mn-lt"/>
                  <a:ea typeface="+mn-ea"/>
                </a:rPr>
                <a:t>INHOUSE</a:t>
              </a:r>
            </a:p>
          </p:txBody>
        </p:sp>
        <p:sp>
          <p:nvSpPr>
            <p:cNvPr id="273" name="Rectangle 6147">
              <a:extLst>
                <a:ext uri="{FF2B5EF4-FFF2-40B4-BE49-F238E27FC236}">
                  <a16:creationId xmlns:a16="http://schemas.microsoft.com/office/drawing/2014/main" id="{A527B890-5A49-401B-93F5-E8F25FE7B2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8077" y="2076694"/>
              <a:ext cx="464558" cy="788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1374775">
                <a:defRPr kumimoji="1" sz="1600">
                  <a:solidFill>
                    <a:schemeClr val="tx1"/>
                  </a:solidFill>
                  <a:latin typeface="바탕체" panose="02030609000101010101" pitchFamily="17" charset="-127"/>
                  <a:ea typeface="굴림" panose="020B0600000101010101" pitchFamily="50" charset="-127"/>
                </a:defRPr>
              </a:lvl1pPr>
              <a:lvl2pPr marL="742950" indent="-285750" defTabSz="1374775">
                <a:defRPr kumimoji="1" sz="1600">
                  <a:solidFill>
                    <a:schemeClr val="tx1"/>
                  </a:solidFill>
                  <a:latin typeface="바탕체" panose="02030609000101010101" pitchFamily="17" charset="-127"/>
                  <a:ea typeface="굴림" panose="020B0600000101010101" pitchFamily="50" charset="-127"/>
                </a:defRPr>
              </a:lvl2pPr>
              <a:lvl3pPr marL="1143000" indent="-228600" defTabSz="1374775">
                <a:defRPr kumimoji="1" sz="1600">
                  <a:solidFill>
                    <a:schemeClr val="tx1"/>
                  </a:solidFill>
                  <a:latin typeface="바탕체" panose="02030609000101010101" pitchFamily="17" charset="-127"/>
                  <a:ea typeface="굴림" panose="020B0600000101010101" pitchFamily="50" charset="-127"/>
                </a:defRPr>
              </a:lvl3pPr>
              <a:lvl4pPr marL="1600200" indent="-228600" defTabSz="1374775">
                <a:defRPr kumimoji="1" sz="1600">
                  <a:solidFill>
                    <a:schemeClr val="tx1"/>
                  </a:solidFill>
                  <a:latin typeface="바탕체" panose="02030609000101010101" pitchFamily="17" charset="-127"/>
                  <a:ea typeface="굴림" panose="020B0600000101010101" pitchFamily="50" charset="-127"/>
                </a:defRPr>
              </a:lvl4pPr>
              <a:lvl5pPr marL="2057400" indent="-228600" defTabSz="1374775">
                <a:defRPr kumimoji="1" sz="1600">
                  <a:solidFill>
                    <a:schemeClr val="tx1"/>
                  </a:solidFill>
                  <a:latin typeface="바탕체" panose="02030609000101010101" pitchFamily="17" charset="-127"/>
                  <a:ea typeface="굴림" panose="020B0600000101010101" pitchFamily="50" charset="-127"/>
                </a:defRPr>
              </a:lvl5pPr>
              <a:lvl6pPr marL="2514600" indent="-228600" defTabSz="1374775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바탕체" panose="02030609000101010101" pitchFamily="17" charset="-127"/>
                  <a:ea typeface="굴림" panose="020B0600000101010101" pitchFamily="50" charset="-127"/>
                </a:defRPr>
              </a:lvl6pPr>
              <a:lvl7pPr marL="2971800" indent="-228600" defTabSz="1374775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바탕체" panose="02030609000101010101" pitchFamily="17" charset="-127"/>
                  <a:ea typeface="굴림" panose="020B0600000101010101" pitchFamily="50" charset="-127"/>
                </a:defRPr>
              </a:lvl7pPr>
              <a:lvl8pPr marL="3429000" indent="-228600" defTabSz="1374775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바탕체" panose="02030609000101010101" pitchFamily="17" charset="-127"/>
                  <a:ea typeface="굴림" panose="020B0600000101010101" pitchFamily="50" charset="-127"/>
                </a:defRPr>
              </a:lvl8pPr>
              <a:lvl9pPr marL="3886200" indent="-228600" defTabSz="1374775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바탕체" panose="02030609000101010101" pitchFamily="17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/>
              <a:r>
                <a:rPr lang="ko-KR" altLang="en-US" sz="600" b="1" dirty="0" err="1">
                  <a:latin typeface="+mn-lt"/>
                  <a:ea typeface="+mn-ea"/>
                </a:rPr>
                <a:t>계정계</a:t>
              </a:r>
              <a:endParaRPr lang="en-US" altLang="ko-KR" sz="600" b="1" dirty="0">
                <a:latin typeface="+mn-lt"/>
                <a:ea typeface="+mn-ea"/>
              </a:endParaRP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6479FD3A-6C0A-4C17-B1D6-BF438D2F9287}"/>
                </a:ext>
              </a:extLst>
            </p:cNvPr>
            <p:cNvSpPr/>
            <p:nvPr/>
          </p:nvSpPr>
          <p:spPr>
            <a:xfrm>
              <a:off x="2693909" y="2114265"/>
              <a:ext cx="777389" cy="676197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bg2"/>
                </a:solidFill>
              </a:endParaRPr>
            </a:p>
          </p:txBody>
        </p:sp>
        <p:sp>
          <p:nvSpPr>
            <p:cNvPr id="5" name="폭발: 14pt 4">
              <a:extLst>
                <a:ext uri="{FF2B5EF4-FFF2-40B4-BE49-F238E27FC236}">
                  <a16:creationId xmlns:a16="http://schemas.microsoft.com/office/drawing/2014/main" id="{21090CBD-8753-4D24-9A22-60FA63CBA660}"/>
                </a:ext>
              </a:extLst>
            </p:cNvPr>
            <p:cNvSpPr/>
            <p:nvPr/>
          </p:nvSpPr>
          <p:spPr>
            <a:xfrm>
              <a:off x="3166653" y="1884294"/>
              <a:ext cx="431276" cy="301202"/>
            </a:xfrm>
            <a:prstGeom prst="irregularSeal2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2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7A080B8-CC9E-4656-B8F8-89FB43F37466}"/>
                </a:ext>
              </a:extLst>
            </p:cNvPr>
            <p:cNvSpPr txBox="1"/>
            <p:nvPr/>
          </p:nvSpPr>
          <p:spPr>
            <a:xfrm>
              <a:off x="3262022" y="1968176"/>
              <a:ext cx="209829" cy="17086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50" b="1" dirty="0">
                  <a:solidFill>
                    <a:schemeClr val="tx2"/>
                  </a:solidFill>
                </a:rPr>
                <a:t>성능</a:t>
              </a:r>
              <a:endParaRPr lang="en-US" altLang="ko-KR" sz="650" b="1" dirty="0">
                <a:solidFill>
                  <a:schemeClr val="tx2"/>
                </a:solidFill>
              </a:endParaRPr>
            </a:p>
            <a:p>
              <a:pPr algn="ctr"/>
              <a:r>
                <a:rPr lang="ko-KR" altLang="en-US" sz="650" b="1" dirty="0">
                  <a:solidFill>
                    <a:schemeClr val="tx2"/>
                  </a:solidFill>
                </a:rPr>
                <a:t>이슈</a:t>
              </a:r>
              <a:endParaRPr lang="en-US" sz="650" b="1" dirty="0">
                <a:solidFill>
                  <a:schemeClr val="tx2"/>
                </a:solidFill>
              </a:endParaRPr>
            </a:p>
          </p:txBody>
        </p:sp>
        <p:sp>
          <p:nvSpPr>
            <p:cNvPr id="96" name="모서리가 둥근 직사각형 15">
              <a:extLst>
                <a:ext uri="{FF2B5EF4-FFF2-40B4-BE49-F238E27FC236}">
                  <a16:creationId xmlns:a16="http://schemas.microsoft.com/office/drawing/2014/main" id="{035829D4-79C5-465A-AB68-720F4478214C}"/>
                </a:ext>
              </a:extLst>
            </p:cNvPr>
            <p:cNvSpPr/>
            <p:nvPr/>
          </p:nvSpPr>
          <p:spPr>
            <a:xfrm>
              <a:off x="4476295" y="1297205"/>
              <a:ext cx="4248605" cy="3236695"/>
            </a:xfrm>
            <a:prstGeom prst="roundRect">
              <a:avLst>
                <a:gd name="adj" fmla="val 2538"/>
              </a:avLst>
            </a:prstGeom>
            <a:solidFill>
              <a:schemeClr val="accent6">
                <a:lumMod val="40000"/>
                <a:lumOff val="6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/>
            </a:p>
          </p:txBody>
        </p:sp>
        <p:sp>
          <p:nvSpPr>
            <p:cNvPr id="97" name="모서리가 둥근 직사각형 15">
              <a:extLst>
                <a:ext uri="{FF2B5EF4-FFF2-40B4-BE49-F238E27FC236}">
                  <a16:creationId xmlns:a16="http://schemas.microsoft.com/office/drawing/2014/main" id="{EE89B1BE-32DD-45F6-80F1-ADFC831D6EAD}"/>
                </a:ext>
              </a:extLst>
            </p:cNvPr>
            <p:cNvSpPr/>
            <p:nvPr/>
          </p:nvSpPr>
          <p:spPr>
            <a:xfrm>
              <a:off x="7225520" y="3205876"/>
              <a:ext cx="1346890" cy="1180085"/>
            </a:xfrm>
            <a:prstGeom prst="roundRect">
              <a:avLst>
                <a:gd name="adj" fmla="val 3610"/>
              </a:avLst>
            </a:prstGeom>
            <a:solidFill>
              <a:schemeClr val="tx2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 dirty="0"/>
            </a:p>
          </p:txBody>
        </p:sp>
        <p:sp>
          <p:nvSpPr>
            <p:cNvPr id="98" name="모서리가 둥근 직사각형 15">
              <a:extLst>
                <a:ext uri="{FF2B5EF4-FFF2-40B4-BE49-F238E27FC236}">
                  <a16:creationId xmlns:a16="http://schemas.microsoft.com/office/drawing/2014/main" id="{9C456419-A10D-4A29-AB4C-6CBE18AEAB16}"/>
                </a:ext>
              </a:extLst>
            </p:cNvPr>
            <p:cNvSpPr/>
            <p:nvPr/>
          </p:nvSpPr>
          <p:spPr>
            <a:xfrm>
              <a:off x="4639577" y="1885729"/>
              <a:ext cx="3938149" cy="1204820"/>
            </a:xfrm>
            <a:prstGeom prst="roundRect">
              <a:avLst>
                <a:gd name="adj" fmla="val 3610"/>
              </a:avLst>
            </a:prstGeom>
            <a:solidFill>
              <a:schemeClr val="tx2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 dirty="0"/>
            </a:p>
          </p:txBody>
        </p:sp>
        <p:sp>
          <p:nvSpPr>
            <p:cNvPr id="99" name="순서도: 자기 디스크 98">
              <a:extLst>
                <a:ext uri="{FF2B5EF4-FFF2-40B4-BE49-F238E27FC236}">
                  <a16:creationId xmlns:a16="http://schemas.microsoft.com/office/drawing/2014/main" id="{54999FC1-7B82-445C-B896-68FC82946A90}"/>
                </a:ext>
              </a:extLst>
            </p:cNvPr>
            <p:cNvSpPr/>
            <p:nvPr/>
          </p:nvSpPr>
          <p:spPr>
            <a:xfrm>
              <a:off x="4901107" y="2208607"/>
              <a:ext cx="605232" cy="529299"/>
            </a:xfrm>
            <a:prstGeom prst="flowChartMagneticDisk">
              <a:avLst/>
            </a:prstGeom>
            <a:ln w="12700">
              <a:solidFill>
                <a:schemeClr val="tx2"/>
              </a:solidFill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sz="800" b="1" dirty="0" err="1">
                  <a:solidFill>
                    <a:schemeClr val="tx2"/>
                  </a:solidFill>
                </a:rPr>
                <a:t>PowerMAX</a:t>
              </a:r>
              <a:endParaRPr lang="en-US" altLang="ko-KR" sz="800" b="1" dirty="0">
                <a:solidFill>
                  <a:schemeClr val="tx2"/>
                </a:solidFill>
              </a:endParaRPr>
            </a:p>
            <a:p>
              <a:pPr algn="ctr"/>
              <a:r>
                <a:rPr lang="en-US" altLang="ko-KR" sz="800" b="1" dirty="0">
                  <a:solidFill>
                    <a:schemeClr val="tx2"/>
                  </a:solidFill>
                </a:rPr>
                <a:t>8000</a:t>
              </a:r>
              <a:endParaRPr lang="ko-KR" altLang="en-US" sz="800" b="1" dirty="0">
                <a:solidFill>
                  <a:schemeClr val="tx2"/>
                </a:solidFill>
              </a:endParaRPr>
            </a:p>
          </p:txBody>
        </p:sp>
        <p:sp>
          <p:nvSpPr>
            <p:cNvPr id="201" name="모서리가 둥근 직사각형 15">
              <a:extLst>
                <a:ext uri="{FF2B5EF4-FFF2-40B4-BE49-F238E27FC236}">
                  <a16:creationId xmlns:a16="http://schemas.microsoft.com/office/drawing/2014/main" id="{9751240B-698E-4110-9B7D-39D61E0D09D5}"/>
                </a:ext>
              </a:extLst>
            </p:cNvPr>
            <p:cNvSpPr/>
            <p:nvPr/>
          </p:nvSpPr>
          <p:spPr>
            <a:xfrm>
              <a:off x="4639578" y="3205876"/>
              <a:ext cx="1945045" cy="1180085"/>
            </a:xfrm>
            <a:prstGeom prst="roundRect">
              <a:avLst>
                <a:gd name="adj" fmla="val 3610"/>
              </a:avLst>
            </a:prstGeom>
            <a:solidFill>
              <a:schemeClr val="tx2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 dirty="0"/>
            </a:p>
          </p:txBody>
        </p:sp>
        <p:sp>
          <p:nvSpPr>
            <p:cNvPr id="202" name="순서도: 자기 디스크 201">
              <a:extLst>
                <a:ext uri="{FF2B5EF4-FFF2-40B4-BE49-F238E27FC236}">
                  <a16:creationId xmlns:a16="http://schemas.microsoft.com/office/drawing/2014/main" id="{04575D92-FCBB-42D2-923F-E9F89AE51A3E}"/>
                </a:ext>
              </a:extLst>
            </p:cNvPr>
            <p:cNvSpPr/>
            <p:nvPr/>
          </p:nvSpPr>
          <p:spPr>
            <a:xfrm>
              <a:off x="4901107" y="3627518"/>
              <a:ext cx="605232" cy="529299"/>
            </a:xfrm>
            <a:prstGeom prst="flowChartMagneticDisk">
              <a:avLst/>
            </a:prstGeom>
            <a:ln w="12700">
              <a:solidFill>
                <a:schemeClr val="tx2"/>
              </a:solidFill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sz="800" b="1" dirty="0" err="1">
                  <a:solidFill>
                    <a:schemeClr val="tx2"/>
                  </a:solidFill>
                </a:rPr>
                <a:t>PowerMAX</a:t>
              </a:r>
              <a:endParaRPr lang="en-US" altLang="ko-KR" sz="800" b="1" dirty="0">
                <a:solidFill>
                  <a:schemeClr val="tx2"/>
                </a:solidFill>
              </a:endParaRPr>
            </a:p>
            <a:p>
              <a:pPr algn="ctr"/>
              <a:r>
                <a:rPr lang="en-US" altLang="ko-KR" sz="800" b="1" dirty="0">
                  <a:solidFill>
                    <a:schemeClr val="tx2"/>
                  </a:solidFill>
                </a:rPr>
                <a:t>8000</a:t>
              </a:r>
              <a:endParaRPr lang="ko-KR" altLang="en-US" sz="800" b="1" dirty="0">
                <a:solidFill>
                  <a:schemeClr val="tx2"/>
                </a:solidFill>
              </a:endParaRPr>
            </a:p>
          </p:txBody>
        </p:sp>
        <p:cxnSp>
          <p:nvCxnSpPr>
            <p:cNvPr id="203" name="직선 화살표 연결선 202">
              <a:extLst>
                <a:ext uri="{FF2B5EF4-FFF2-40B4-BE49-F238E27FC236}">
                  <a16:creationId xmlns:a16="http://schemas.microsoft.com/office/drawing/2014/main" id="{41A33462-8000-4FF9-886E-0AA13CF756DA}"/>
                </a:ext>
              </a:extLst>
            </p:cNvPr>
            <p:cNvCxnSpPr>
              <a:cxnSpLocks/>
              <a:stCxn id="99" idx="3"/>
              <a:endCxn id="202" idx="1"/>
            </p:cNvCxnSpPr>
            <p:nvPr/>
          </p:nvCxnSpPr>
          <p:spPr>
            <a:xfrm>
              <a:off x="5203722" y="2737907"/>
              <a:ext cx="0" cy="889611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11F864D7-7FFA-4314-B729-F820B9D37455}"/>
                </a:ext>
              </a:extLst>
            </p:cNvPr>
            <p:cNvSpPr/>
            <p:nvPr/>
          </p:nvSpPr>
          <p:spPr>
            <a:xfrm>
              <a:off x="4761956" y="2058011"/>
              <a:ext cx="1664730" cy="857486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bg2"/>
                </a:solidFill>
              </a:endParaRPr>
            </a:p>
          </p:txBody>
        </p:sp>
        <p:sp>
          <p:nvSpPr>
            <p:cNvPr id="205" name="TextBox 204">
              <a:extLst>
                <a:ext uri="{FF2B5EF4-FFF2-40B4-BE49-F238E27FC236}">
                  <a16:creationId xmlns:a16="http://schemas.microsoft.com/office/drawing/2014/main" id="{E558F6DE-C8F8-4112-9122-7B3EF71FCD53}"/>
                </a:ext>
              </a:extLst>
            </p:cNvPr>
            <p:cNvSpPr txBox="1"/>
            <p:nvPr/>
          </p:nvSpPr>
          <p:spPr>
            <a:xfrm>
              <a:off x="4843439" y="1350962"/>
              <a:ext cx="1262086" cy="138499"/>
            </a:xfrm>
            <a:prstGeom prst="rect">
              <a:avLst/>
            </a:prstGeom>
            <a:solidFill>
              <a:srgbClr val="FF0000"/>
            </a:solidFill>
            <a:ln w="19050">
              <a:solidFill>
                <a:srgbClr val="FF0000"/>
              </a:solidFill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900" b="1" dirty="0" err="1">
                  <a:solidFill>
                    <a:schemeClr val="tx2"/>
                  </a:solidFill>
                </a:rPr>
                <a:t>계정계</a:t>
              </a:r>
              <a:r>
                <a:rPr lang="ko-KR" altLang="en-US" sz="900" b="1" dirty="0">
                  <a:solidFill>
                    <a:schemeClr val="tx2"/>
                  </a:solidFill>
                </a:rPr>
                <a:t> </a:t>
              </a:r>
              <a:r>
                <a:rPr lang="en-US" altLang="ko-KR" sz="900" b="1" dirty="0">
                  <a:solidFill>
                    <a:schemeClr val="tx2"/>
                  </a:solidFill>
                </a:rPr>
                <a:t>CG </a:t>
              </a:r>
              <a:r>
                <a:rPr lang="ko-KR" altLang="en-US" sz="900" b="1" dirty="0">
                  <a:solidFill>
                    <a:schemeClr val="tx2"/>
                  </a:solidFill>
                </a:rPr>
                <a:t>구성</a:t>
              </a:r>
            </a:p>
          </p:txBody>
        </p:sp>
        <p:sp>
          <p:nvSpPr>
            <p:cNvPr id="206" name="직사각형 205">
              <a:extLst>
                <a:ext uri="{FF2B5EF4-FFF2-40B4-BE49-F238E27FC236}">
                  <a16:creationId xmlns:a16="http://schemas.microsoft.com/office/drawing/2014/main" id="{9F571CD8-A23F-4EDB-9A77-5E1A1B54B1BA}"/>
                </a:ext>
              </a:extLst>
            </p:cNvPr>
            <p:cNvSpPr/>
            <p:nvPr/>
          </p:nvSpPr>
          <p:spPr>
            <a:xfrm>
              <a:off x="4852905" y="1491445"/>
              <a:ext cx="1248273" cy="334691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bg2"/>
                </a:solidFill>
              </a:endParaRPr>
            </a:p>
          </p:txBody>
        </p:sp>
        <p:sp>
          <p:nvSpPr>
            <p:cNvPr id="244" name="순서도: 자기 디스크 243">
              <a:extLst>
                <a:ext uri="{FF2B5EF4-FFF2-40B4-BE49-F238E27FC236}">
                  <a16:creationId xmlns:a16="http://schemas.microsoft.com/office/drawing/2014/main" id="{AD15CEC2-F523-42F0-8092-8F787D64925C}"/>
                </a:ext>
              </a:extLst>
            </p:cNvPr>
            <p:cNvSpPr/>
            <p:nvPr/>
          </p:nvSpPr>
          <p:spPr>
            <a:xfrm>
              <a:off x="5665034" y="2208607"/>
              <a:ext cx="605232" cy="529299"/>
            </a:xfrm>
            <a:prstGeom prst="flowChartMagneticDisk">
              <a:avLst/>
            </a:prstGeom>
            <a:ln w="12700">
              <a:solidFill>
                <a:schemeClr val="tx2"/>
              </a:solidFill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sz="800" b="1" dirty="0" err="1">
                  <a:solidFill>
                    <a:schemeClr val="tx2"/>
                  </a:solidFill>
                </a:rPr>
                <a:t>PowerMAX</a:t>
              </a:r>
              <a:endParaRPr lang="en-US" altLang="ko-KR" sz="800" b="1" dirty="0">
                <a:solidFill>
                  <a:schemeClr val="tx2"/>
                </a:solidFill>
              </a:endParaRPr>
            </a:p>
            <a:p>
              <a:pPr algn="ctr"/>
              <a:r>
                <a:rPr lang="en-US" altLang="ko-KR" sz="800" b="1" dirty="0">
                  <a:solidFill>
                    <a:schemeClr val="tx2"/>
                  </a:solidFill>
                </a:rPr>
                <a:t>8000</a:t>
              </a:r>
              <a:endParaRPr lang="ko-KR" altLang="en-US" sz="800" b="1" dirty="0">
                <a:solidFill>
                  <a:schemeClr val="tx2"/>
                </a:solidFill>
              </a:endParaRPr>
            </a:p>
          </p:txBody>
        </p:sp>
        <p:sp>
          <p:nvSpPr>
            <p:cNvPr id="245" name="순서도: 자기 디스크 244">
              <a:extLst>
                <a:ext uri="{FF2B5EF4-FFF2-40B4-BE49-F238E27FC236}">
                  <a16:creationId xmlns:a16="http://schemas.microsoft.com/office/drawing/2014/main" id="{C9C3B3F0-676E-4058-9545-AF45318B6305}"/>
                </a:ext>
              </a:extLst>
            </p:cNvPr>
            <p:cNvSpPr/>
            <p:nvPr/>
          </p:nvSpPr>
          <p:spPr>
            <a:xfrm>
              <a:off x="5665034" y="3627518"/>
              <a:ext cx="605232" cy="529299"/>
            </a:xfrm>
            <a:prstGeom prst="flowChartMagneticDisk">
              <a:avLst/>
            </a:prstGeom>
            <a:ln w="12700">
              <a:solidFill>
                <a:schemeClr val="tx2"/>
              </a:solidFill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sz="800" b="1" dirty="0" err="1">
                  <a:solidFill>
                    <a:schemeClr val="tx2"/>
                  </a:solidFill>
                </a:rPr>
                <a:t>PowerMAX</a:t>
              </a:r>
              <a:endParaRPr lang="en-US" altLang="ko-KR" sz="800" b="1" dirty="0">
                <a:solidFill>
                  <a:schemeClr val="tx2"/>
                </a:solidFill>
              </a:endParaRPr>
            </a:p>
            <a:p>
              <a:pPr algn="ctr"/>
              <a:r>
                <a:rPr lang="en-US" altLang="ko-KR" sz="800" b="1" dirty="0">
                  <a:solidFill>
                    <a:schemeClr val="tx2"/>
                  </a:solidFill>
                </a:rPr>
                <a:t>8000</a:t>
              </a:r>
              <a:endParaRPr lang="ko-KR" altLang="en-US" sz="800" b="1" dirty="0">
                <a:solidFill>
                  <a:schemeClr val="tx2"/>
                </a:solidFill>
              </a:endParaRPr>
            </a:p>
          </p:txBody>
        </p:sp>
        <p:sp>
          <p:nvSpPr>
            <p:cNvPr id="246" name="순서도: 자기 디스크 245">
              <a:extLst>
                <a:ext uri="{FF2B5EF4-FFF2-40B4-BE49-F238E27FC236}">
                  <a16:creationId xmlns:a16="http://schemas.microsoft.com/office/drawing/2014/main" id="{2413A8F1-1349-4493-B138-7C92D83443CC}"/>
                </a:ext>
              </a:extLst>
            </p:cNvPr>
            <p:cNvSpPr/>
            <p:nvPr/>
          </p:nvSpPr>
          <p:spPr>
            <a:xfrm>
              <a:off x="6875314" y="2208607"/>
              <a:ext cx="605232" cy="529299"/>
            </a:xfrm>
            <a:prstGeom prst="flowChartMagneticDisk">
              <a:avLst/>
            </a:prstGeom>
            <a:ln w="12700">
              <a:solidFill>
                <a:schemeClr val="tx2"/>
              </a:solidFill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sz="800" b="1" dirty="0" err="1">
                  <a:solidFill>
                    <a:schemeClr val="tx2"/>
                  </a:solidFill>
                </a:rPr>
                <a:t>PowerMAX</a:t>
              </a:r>
              <a:endParaRPr lang="en-US" altLang="ko-KR" sz="800" b="1" dirty="0">
                <a:solidFill>
                  <a:schemeClr val="tx2"/>
                </a:solidFill>
              </a:endParaRPr>
            </a:p>
            <a:p>
              <a:pPr algn="ctr"/>
              <a:r>
                <a:rPr lang="en-US" altLang="ko-KR" sz="800" b="1" dirty="0">
                  <a:solidFill>
                    <a:schemeClr val="tx2"/>
                  </a:solidFill>
                </a:rPr>
                <a:t>8000</a:t>
              </a:r>
              <a:endParaRPr lang="ko-KR" altLang="en-US" sz="800" b="1" dirty="0">
                <a:solidFill>
                  <a:schemeClr val="tx2"/>
                </a:solidFill>
              </a:endParaRPr>
            </a:p>
          </p:txBody>
        </p:sp>
        <p:sp>
          <p:nvSpPr>
            <p:cNvPr id="247" name="순서도: 자기 디스크 246">
              <a:extLst>
                <a:ext uri="{FF2B5EF4-FFF2-40B4-BE49-F238E27FC236}">
                  <a16:creationId xmlns:a16="http://schemas.microsoft.com/office/drawing/2014/main" id="{EB5477BE-F34A-4D8C-99F4-E6EFED7935A9}"/>
                </a:ext>
              </a:extLst>
            </p:cNvPr>
            <p:cNvSpPr/>
            <p:nvPr/>
          </p:nvSpPr>
          <p:spPr>
            <a:xfrm>
              <a:off x="7639241" y="2208607"/>
              <a:ext cx="605232" cy="529299"/>
            </a:xfrm>
            <a:prstGeom prst="flowChartMagneticDisk">
              <a:avLst/>
            </a:prstGeom>
            <a:ln w="12700">
              <a:solidFill>
                <a:schemeClr val="tx2"/>
              </a:solidFill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sz="800" b="1" dirty="0" err="1">
                  <a:solidFill>
                    <a:schemeClr val="tx2"/>
                  </a:solidFill>
                </a:rPr>
                <a:t>PowerMAX</a:t>
              </a:r>
              <a:endParaRPr lang="en-US" altLang="ko-KR" sz="800" b="1" dirty="0">
                <a:solidFill>
                  <a:schemeClr val="tx2"/>
                </a:solidFill>
              </a:endParaRPr>
            </a:p>
            <a:p>
              <a:pPr algn="ctr"/>
              <a:r>
                <a:rPr lang="en-US" altLang="ko-KR" sz="800" b="1" dirty="0">
                  <a:solidFill>
                    <a:schemeClr val="tx2"/>
                  </a:solidFill>
                </a:rPr>
                <a:t>8000</a:t>
              </a:r>
              <a:endParaRPr lang="ko-KR" altLang="en-US" sz="800" b="1" dirty="0">
                <a:solidFill>
                  <a:schemeClr val="tx2"/>
                </a:solidFill>
              </a:endParaRPr>
            </a:p>
          </p:txBody>
        </p:sp>
        <p:pic>
          <p:nvPicPr>
            <p:cNvPr id="248" name="Picture 273">
              <a:extLst>
                <a:ext uri="{FF2B5EF4-FFF2-40B4-BE49-F238E27FC236}">
                  <a16:creationId xmlns:a16="http://schemas.microsoft.com/office/drawing/2014/main" id="{9EA54731-B892-4D7B-8FAF-0B643AE1DE7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5583513" y="2107891"/>
              <a:ext cx="330832" cy="35246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49" name="Picture 273">
              <a:extLst>
                <a:ext uri="{FF2B5EF4-FFF2-40B4-BE49-F238E27FC236}">
                  <a16:creationId xmlns:a16="http://schemas.microsoft.com/office/drawing/2014/main" id="{8CBF1F69-56B6-4ABB-838A-A8972F4D14A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5546915" y="3536028"/>
              <a:ext cx="330831" cy="352461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50" name="Picture 273">
              <a:extLst>
                <a:ext uri="{FF2B5EF4-FFF2-40B4-BE49-F238E27FC236}">
                  <a16:creationId xmlns:a16="http://schemas.microsoft.com/office/drawing/2014/main" id="{0EB75DD4-B6BD-4810-9E31-B37339C28D0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6738954" y="2107891"/>
              <a:ext cx="330832" cy="35246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51" name="Picture 273">
              <a:extLst>
                <a:ext uri="{FF2B5EF4-FFF2-40B4-BE49-F238E27FC236}">
                  <a16:creationId xmlns:a16="http://schemas.microsoft.com/office/drawing/2014/main" id="{CE869215-EB86-4FA7-B889-670683B10B9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7502761" y="2107891"/>
              <a:ext cx="330832" cy="35246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252" name="직선 화살표 연결선 251">
              <a:extLst>
                <a:ext uri="{FF2B5EF4-FFF2-40B4-BE49-F238E27FC236}">
                  <a16:creationId xmlns:a16="http://schemas.microsoft.com/office/drawing/2014/main" id="{82207E12-684A-4CBD-8360-E0F78FF1B9A1}"/>
                </a:ext>
              </a:extLst>
            </p:cNvPr>
            <p:cNvCxnSpPr>
              <a:cxnSpLocks/>
              <a:endCxn id="253" idx="1"/>
            </p:cNvCxnSpPr>
            <p:nvPr/>
          </p:nvCxnSpPr>
          <p:spPr>
            <a:xfrm>
              <a:off x="7936829" y="2766296"/>
              <a:ext cx="0" cy="918021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3" name="순서도: 자기 디스크 252">
              <a:extLst>
                <a:ext uri="{FF2B5EF4-FFF2-40B4-BE49-F238E27FC236}">
                  <a16:creationId xmlns:a16="http://schemas.microsoft.com/office/drawing/2014/main" id="{840D6942-ACE0-4288-9260-194AC6E31BA8}"/>
                </a:ext>
              </a:extLst>
            </p:cNvPr>
            <p:cNvSpPr/>
            <p:nvPr/>
          </p:nvSpPr>
          <p:spPr>
            <a:xfrm>
              <a:off x="7662029" y="3684317"/>
              <a:ext cx="549599" cy="415130"/>
            </a:xfrm>
            <a:prstGeom prst="flowChartMagneticDisk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lang="en-US" altLang="ko-KR" sz="700" b="1" dirty="0">
                  <a:solidFill>
                    <a:schemeClr val="tx2"/>
                  </a:solidFill>
                </a:rPr>
                <a:t>VMAX3 450F</a:t>
              </a:r>
            </a:p>
          </p:txBody>
        </p:sp>
        <p:cxnSp>
          <p:nvCxnSpPr>
            <p:cNvPr id="254" name="직선 연결선 253">
              <a:extLst>
                <a:ext uri="{FF2B5EF4-FFF2-40B4-BE49-F238E27FC236}">
                  <a16:creationId xmlns:a16="http://schemas.microsoft.com/office/drawing/2014/main" id="{5D39C587-D5DB-4CF8-AAC8-46BF0220E1E2}"/>
                </a:ext>
              </a:extLst>
            </p:cNvPr>
            <p:cNvCxnSpPr>
              <a:cxnSpLocks/>
              <a:stCxn id="246" idx="2"/>
              <a:endCxn id="244" idx="4"/>
            </p:cNvCxnSpPr>
            <p:nvPr/>
          </p:nvCxnSpPr>
          <p:spPr>
            <a:xfrm flipH="1">
              <a:off x="6270265" y="2473257"/>
              <a:ext cx="605048" cy="0"/>
            </a:xfrm>
            <a:prstGeom prst="line">
              <a:avLst/>
            </a:prstGeom>
            <a:ln w="12700">
              <a:solidFill>
                <a:srgbClr val="FF000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255" name="Rectangle 6147">
              <a:extLst>
                <a:ext uri="{FF2B5EF4-FFF2-40B4-BE49-F238E27FC236}">
                  <a16:creationId xmlns:a16="http://schemas.microsoft.com/office/drawing/2014/main" id="{A90357E6-8E0F-4C17-8E24-26DCE34FC1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15025" y="1727507"/>
              <a:ext cx="628907" cy="785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1374775">
                <a:defRPr kumimoji="1" sz="1600">
                  <a:solidFill>
                    <a:schemeClr val="tx1"/>
                  </a:solidFill>
                  <a:latin typeface="바탕체" panose="02030609000101010101" pitchFamily="17" charset="-127"/>
                  <a:ea typeface="굴림" panose="020B0600000101010101" pitchFamily="50" charset="-127"/>
                </a:defRPr>
              </a:lvl1pPr>
              <a:lvl2pPr marL="742950" indent="-285750" defTabSz="1374775">
                <a:defRPr kumimoji="1" sz="1600">
                  <a:solidFill>
                    <a:schemeClr val="tx1"/>
                  </a:solidFill>
                  <a:latin typeface="바탕체" panose="02030609000101010101" pitchFamily="17" charset="-127"/>
                  <a:ea typeface="굴림" panose="020B0600000101010101" pitchFamily="50" charset="-127"/>
                </a:defRPr>
              </a:lvl2pPr>
              <a:lvl3pPr marL="1143000" indent="-228600" defTabSz="1374775">
                <a:defRPr kumimoji="1" sz="1600">
                  <a:solidFill>
                    <a:schemeClr val="tx1"/>
                  </a:solidFill>
                  <a:latin typeface="바탕체" panose="02030609000101010101" pitchFamily="17" charset="-127"/>
                  <a:ea typeface="굴림" panose="020B0600000101010101" pitchFamily="50" charset="-127"/>
                </a:defRPr>
              </a:lvl3pPr>
              <a:lvl4pPr marL="1600200" indent="-228600" defTabSz="1374775">
                <a:defRPr kumimoji="1" sz="1600">
                  <a:solidFill>
                    <a:schemeClr val="tx1"/>
                  </a:solidFill>
                  <a:latin typeface="바탕체" panose="02030609000101010101" pitchFamily="17" charset="-127"/>
                  <a:ea typeface="굴림" panose="020B0600000101010101" pitchFamily="50" charset="-127"/>
                </a:defRPr>
              </a:lvl4pPr>
              <a:lvl5pPr marL="2057400" indent="-228600" defTabSz="1374775">
                <a:defRPr kumimoji="1" sz="1600">
                  <a:solidFill>
                    <a:schemeClr val="tx1"/>
                  </a:solidFill>
                  <a:latin typeface="바탕체" panose="02030609000101010101" pitchFamily="17" charset="-127"/>
                  <a:ea typeface="굴림" panose="020B0600000101010101" pitchFamily="50" charset="-127"/>
                </a:defRPr>
              </a:lvl5pPr>
              <a:lvl6pPr marL="2514600" indent="-228600" defTabSz="1374775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바탕체" panose="02030609000101010101" pitchFamily="17" charset="-127"/>
                  <a:ea typeface="굴림" panose="020B0600000101010101" pitchFamily="50" charset="-127"/>
                </a:defRPr>
              </a:lvl6pPr>
              <a:lvl7pPr marL="2971800" indent="-228600" defTabSz="1374775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바탕체" panose="02030609000101010101" pitchFamily="17" charset="-127"/>
                  <a:ea typeface="굴림" panose="020B0600000101010101" pitchFamily="50" charset="-127"/>
                </a:defRPr>
              </a:lvl7pPr>
              <a:lvl8pPr marL="3429000" indent="-228600" defTabSz="1374775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바탕체" panose="02030609000101010101" pitchFamily="17" charset="-127"/>
                  <a:ea typeface="굴림" panose="020B0600000101010101" pitchFamily="50" charset="-127"/>
                </a:defRPr>
              </a:lvl8pPr>
              <a:lvl9pPr marL="3886200" indent="-228600" defTabSz="1374775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바탕체" panose="02030609000101010101" pitchFamily="17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/>
              <a:endParaRPr lang="en-US" altLang="ko-KR" sz="600" dirty="0">
                <a:latin typeface="+mn-lt"/>
                <a:ea typeface="+mn-ea"/>
              </a:endParaRPr>
            </a:p>
          </p:txBody>
        </p:sp>
        <p:pic>
          <p:nvPicPr>
            <p:cNvPr id="256" name="Picture 98" descr="Picture43">
              <a:extLst>
                <a:ext uri="{FF2B5EF4-FFF2-40B4-BE49-F238E27FC236}">
                  <a16:creationId xmlns:a16="http://schemas.microsoft.com/office/drawing/2014/main" id="{0A031F2D-9ED7-44B6-993D-ECF235B05A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65275" y="1546607"/>
              <a:ext cx="138280" cy="178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257" name="그룹 256">
              <a:extLst>
                <a:ext uri="{FF2B5EF4-FFF2-40B4-BE49-F238E27FC236}">
                  <a16:creationId xmlns:a16="http://schemas.microsoft.com/office/drawing/2014/main" id="{C3219B47-E94D-4278-B244-F48E60ABD2E3}"/>
                </a:ext>
              </a:extLst>
            </p:cNvPr>
            <p:cNvGrpSpPr/>
            <p:nvPr/>
          </p:nvGrpSpPr>
          <p:grpSpPr>
            <a:xfrm>
              <a:off x="4907410" y="1546607"/>
              <a:ext cx="1142294" cy="259452"/>
              <a:chOff x="4708720" y="1287695"/>
              <a:chExt cx="1225755" cy="303779"/>
            </a:xfrm>
          </p:grpSpPr>
          <p:grpSp>
            <p:nvGrpSpPr>
              <p:cNvPr id="258" name="그룹 10">
                <a:extLst>
                  <a:ext uri="{FF2B5EF4-FFF2-40B4-BE49-F238E27FC236}">
                    <a16:creationId xmlns:a16="http://schemas.microsoft.com/office/drawing/2014/main" id="{AF585918-E444-4B8D-A8B1-8B6E752BD80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08720" y="1287695"/>
                <a:ext cx="1225755" cy="303779"/>
                <a:chOff x="452356" y="2125515"/>
                <a:chExt cx="2424641" cy="551990"/>
              </a:xfrm>
            </p:grpSpPr>
            <p:sp>
              <p:nvSpPr>
                <p:cNvPr id="262" name="Rectangle 6147">
                  <a:extLst>
                    <a:ext uri="{FF2B5EF4-FFF2-40B4-BE49-F238E27FC236}">
                      <a16:creationId xmlns:a16="http://schemas.microsoft.com/office/drawing/2014/main" id="{6446CAAD-B727-4487-9A74-25341D8F055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9226" y="2505867"/>
                  <a:ext cx="2347771" cy="17163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0" tIns="0" rIns="0" bIns="0" anchor="ctr">
                  <a:spAutoFit/>
                </a:bodyPr>
                <a:lstStyle>
                  <a:lvl1pPr defTabSz="1374775">
                    <a:defRPr kumimoji="1" sz="1600">
                      <a:solidFill>
                        <a:schemeClr val="tx1"/>
                      </a:solidFill>
                      <a:latin typeface="바탕체" panose="02030609000101010101" pitchFamily="17" charset="-127"/>
                      <a:ea typeface="굴림" panose="020B0600000101010101" pitchFamily="50" charset="-127"/>
                    </a:defRPr>
                  </a:lvl1pPr>
                  <a:lvl2pPr marL="742950" indent="-285750" defTabSz="1374775">
                    <a:defRPr kumimoji="1" sz="1600">
                      <a:solidFill>
                        <a:schemeClr val="tx1"/>
                      </a:solidFill>
                      <a:latin typeface="바탕체" panose="02030609000101010101" pitchFamily="17" charset="-127"/>
                      <a:ea typeface="굴림" panose="020B0600000101010101" pitchFamily="50" charset="-127"/>
                    </a:defRPr>
                  </a:lvl2pPr>
                  <a:lvl3pPr marL="1143000" indent="-228600" defTabSz="1374775">
                    <a:defRPr kumimoji="1" sz="1600">
                      <a:solidFill>
                        <a:schemeClr val="tx1"/>
                      </a:solidFill>
                      <a:latin typeface="바탕체" panose="02030609000101010101" pitchFamily="17" charset="-127"/>
                      <a:ea typeface="굴림" panose="020B0600000101010101" pitchFamily="50" charset="-127"/>
                    </a:defRPr>
                  </a:lvl3pPr>
                  <a:lvl4pPr marL="1600200" indent="-228600" defTabSz="1374775">
                    <a:defRPr kumimoji="1" sz="1600">
                      <a:solidFill>
                        <a:schemeClr val="tx1"/>
                      </a:solidFill>
                      <a:latin typeface="바탕체" panose="02030609000101010101" pitchFamily="17" charset="-127"/>
                      <a:ea typeface="굴림" panose="020B0600000101010101" pitchFamily="50" charset="-127"/>
                    </a:defRPr>
                  </a:lvl4pPr>
                  <a:lvl5pPr marL="2057400" indent="-228600" defTabSz="1374775">
                    <a:defRPr kumimoji="1" sz="1600">
                      <a:solidFill>
                        <a:schemeClr val="tx1"/>
                      </a:solidFill>
                      <a:latin typeface="바탕체" panose="02030609000101010101" pitchFamily="17" charset="-127"/>
                      <a:ea typeface="굴림" panose="020B0600000101010101" pitchFamily="50" charset="-127"/>
                    </a:defRPr>
                  </a:lvl5pPr>
                  <a:lvl6pPr marL="2514600" indent="-228600" defTabSz="1374775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600">
                      <a:solidFill>
                        <a:schemeClr val="tx1"/>
                      </a:solidFill>
                      <a:latin typeface="바탕체" panose="02030609000101010101" pitchFamily="17" charset="-127"/>
                      <a:ea typeface="굴림" panose="020B0600000101010101" pitchFamily="50" charset="-127"/>
                    </a:defRPr>
                  </a:lvl6pPr>
                  <a:lvl7pPr marL="2971800" indent="-228600" defTabSz="1374775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600">
                      <a:solidFill>
                        <a:schemeClr val="tx1"/>
                      </a:solidFill>
                      <a:latin typeface="바탕체" panose="02030609000101010101" pitchFamily="17" charset="-127"/>
                      <a:ea typeface="굴림" panose="020B0600000101010101" pitchFamily="50" charset="-127"/>
                    </a:defRPr>
                  </a:lvl7pPr>
                  <a:lvl8pPr marL="3429000" indent="-228600" defTabSz="1374775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600">
                      <a:solidFill>
                        <a:schemeClr val="tx1"/>
                      </a:solidFill>
                      <a:latin typeface="바탕체" panose="02030609000101010101" pitchFamily="17" charset="-127"/>
                      <a:ea typeface="굴림" panose="020B0600000101010101" pitchFamily="50" charset="-127"/>
                    </a:defRPr>
                  </a:lvl8pPr>
                  <a:lvl9pPr marL="3886200" indent="-228600" defTabSz="1374775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600">
                      <a:solidFill>
                        <a:schemeClr val="tx1"/>
                      </a:solidFill>
                      <a:latin typeface="바탕체" panose="02030609000101010101" pitchFamily="17" charset="-127"/>
                      <a:ea typeface="굴림" panose="020B0600000101010101" pitchFamily="50" charset="-127"/>
                    </a:defRPr>
                  </a:lvl9pPr>
                </a:lstStyle>
                <a:p>
                  <a:pPr algn="ctr" eaLnBrk="1" hangingPunct="1"/>
                  <a:r>
                    <a:rPr lang="en-US" altLang="ko-KR" sz="600" dirty="0">
                      <a:latin typeface="+mn-lt"/>
                      <a:ea typeface="+mn-ea"/>
                    </a:rPr>
                    <a:t>Oracle DB</a:t>
                  </a:r>
                  <a:r>
                    <a:rPr lang="ko-KR" altLang="en-US" sz="600" dirty="0">
                      <a:latin typeface="+mn-lt"/>
                      <a:ea typeface="+mn-ea"/>
                    </a:rPr>
                    <a:t>서버군</a:t>
                  </a:r>
                  <a:endParaRPr lang="en-US" altLang="ko-KR" sz="600" dirty="0">
                    <a:latin typeface="+mn-lt"/>
                    <a:ea typeface="+mn-ea"/>
                  </a:endParaRPr>
                </a:p>
              </p:txBody>
            </p:sp>
            <p:pic>
              <p:nvPicPr>
                <p:cNvPr id="263" name="Picture 98" descr="Picture43">
                  <a:extLst>
                    <a:ext uri="{FF2B5EF4-FFF2-40B4-BE49-F238E27FC236}">
                      <a16:creationId xmlns:a16="http://schemas.microsoft.com/office/drawing/2014/main" id="{EB88C2C2-51D9-4B1F-BE20-EB6A1CA0311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48455" y="2125515"/>
                  <a:ext cx="293516" cy="38035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264" name="Picture 98" descr="Picture43">
                  <a:extLst>
                    <a:ext uri="{FF2B5EF4-FFF2-40B4-BE49-F238E27FC236}">
                      <a16:creationId xmlns:a16="http://schemas.microsoft.com/office/drawing/2014/main" id="{3EE90706-1EC9-42C3-8812-61FD4262F8B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8501" y="2125515"/>
                  <a:ext cx="293516" cy="38035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265" name="Picture 98" descr="Picture43">
                  <a:extLst>
                    <a:ext uri="{FF2B5EF4-FFF2-40B4-BE49-F238E27FC236}">
                      <a16:creationId xmlns:a16="http://schemas.microsoft.com/office/drawing/2014/main" id="{6C981206-26AD-4777-B8D0-49213EB3E57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327325" y="2125515"/>
                  <a:ext cx="293516" cy="38035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279" name="Picture 98" descr="Picture43">
                  <a:extLst>
                    <a:ext uri="{FF2B5EF4-FFF2-40B4-BE49-F238E27FC236}">
                      <a16:creationId xmlns:a16="http://schemas.microsoft.com/office/drawing/2014/main" id="{005FF065-0A6D-4126-9484-6D7BAFF1E5F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52356" y="2125515"/>
                  <a:ext cx="293515" cy="38035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pic>
            <p:nvPicPr>
              <p:cNvPr id="259" name="Picture 98" descr="Picture43">
                <a:extLst>
                  <a:ext uri="{FF2B5EF4-FFF2-40B4-BE49-F238E27FC236}">
                    <a16:creationId xmlns:a16="http://schemas.microsoft.com/office/drawing/2014/main" id="{598E3669-46D4-40B8-81CE-0040F7A9F70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65352" y="1287695"/>
                <a:ext cx="148384" cy="2093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60" name="Picture 98" descr="Picture43">
                <a:extLst>
                  <a:ext uri="{FF2B5EF4-FFF2-40B4-BE49-F238E27FC236}">
                    <a16:creationId xmlns:a16="http://schemas.microsoft.com/office/drawing/2014/main" id="{6397A535-41EF-424C-A736-1029F50DDF4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612911" y="1287695"/>
                <a:ext cx="148384" cy="2093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61" name="Picture 98" descr="Picture43">
                <a:extLst>
                  <a:ext uri="{FF2B5EF4-FFF2-40B4-BE49-F238E27FC236}">
                    <a16:creationId xmlns:a16="http://schemas.microsoft.com/office/drawing/2014/main" id="{5B6ECE31-52F8-4602-A3B5-235B80F96D0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71915" y="1287695"/>
                <a:ext cx="148384" cy="2093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cxnSp>
          <p:nvCxnSpPr>
            <p:cNvPr id="266" name="직선 화살표 연결선 265">
              <a:extLst>
                <a:ext uri="{FF2B5EF4-FFF2-40B4-BE49-F238E27FC236}">
                  <a16:creationId xmlns:a16="http://schemas.microsoft.com/office/drawing/2014/main" id="{79FB0E2C-604C-413B-8D3D-FDD05C481EC3}"/>
                </a:ext>
              </a:extLst>
            </p:cNvPr>
            <p:cNvCxnSpPr>
              <a:cxnSpLocks/>
              <a:stCxn id="244" idx="3"/>
              <a:endCxn id="245" idx="1"/>
            </p:cNvCxnSpPr>
            <p:nvPr/>
          </p:nvCxnSpPr>
          <p:spPr>
            <a:xfrm>
              <a:off x="5967649" y="2737907"/>
              <a:ext cx="0" cy="889611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7" name="TextBox 266">
              <a:extLst>
                <a:ext uri="{FF2B5EF4-FFF2-40B4-BE49-F238E27FC236}">
                  <a16:creationId xmlns:a16="http://schemas.microsoft.com/office/drawing/2014/main" id="{C5F55E02-B9C4-4E66-A763-8DA1E211AAA3}"/>
                </a:ext>
              </a:extLst>
            </p:cNvPr>
            <p:cNvSpPr txBox="1"/>
            <p:nvPr/>
          </p:nvSpPr>
          <p:spPr>
            <a:xfrm>
              <a:off x="5273659" y="3200380"/>
              <a:ext cx="711640" cy="14737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lIns="0" tIns="0" rIns="0" bIns="0" rtlCol="0" anchor="ctr">
              <a:noAutofit/>
            </a:bodyPr>
            <a:lstStyle>
              <a:defPPr>
                <a:defRPr lang="en-US"/>
              </a:defPPr>
              <a:lvl1pPr algn="ctr">
                <a:defRPr sz="800" b="1">
                  <a:solidFill>
                    <a:schemeClr val="tx2"/>
                  </a:solidFill>
                </a:defRPr>
              </a:lvl1pPr>
            </a:lstStyle>
            <a:p>
              <a:r>
                <a:rPr lang="ko-KR" altLang="en-US" sz="700" dirty="0"/>
                <a:t>분당 </a:t>
              </a:r>
              <a:r>
                <a:rPr lang="en-US" altLang="ko-KR" sz="700" dirty="0"/>
                <a:t>DR center</a:t>
              </a:r>
            </a:p>
          </p:txBody>
        </p:sp>
        <p:cxnSp>
          <p:nvCxnSpPr>
            <p:cNvPr id="268" name="직선 화살표 연결선 267">
              <a:extLst>
                <a:ext uri="{FF2B5EF4-FFF2-40B4-BE49-F238E27FC236}">
                  <a16:creationId xmlns:a16="http://schemas.microsoft.com/office/drawing/2014/main" id="{D32A6F0F-6C93-41F6-B468-6049EB6AAB4A}"/>
                </a:ext>
              </a:extLst>
            </p:cNvPr>
            <p:cNvCxnSpPr>
              <a:cxnSpLocks/>
              <a:stCxn id="246" idx="3"/>
              <a:endCxn id="253" idx="1"/>
            </p:cNvCxnSpPr>
            <p:nvPr/>
          </p:nvCxnSpPr>
          <p:spPr>
            <a:xfrm>
              <a:off x="7177929" y="2737907"/>
              <a:ext cx="758899" cy="946411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9" name="TextBox 268">
              <a:extLst>
                <a:ext uri="{FF2B5EF4-FFF2-40B4-BE49-F238E27FC236}">
                  <a16:creationId xmlns:a16="http://schemas.microsoft.com/office/drawing/2014/main" id="{C74940E6-5809-430A-B4E7-D43CA70AADA3}"/>
                </a:ext>
              </a:extLst>
            </p:cNvPr>
            <p:cNvSpPr txBox="1"/>
            <p:nvPr/>
          </p:nvSpPr>
          <p:spPr>
            <a:xfrm>
              <a:off x="7543144" y="3207366"/>
              <a:ext cx="711640" cy="147375"/>
            </a:xfrm>
            <a:prstGeom prst="round1Rect">
              <a:avLst>
                <a:gd name="adj" fmla="val 22187"/>
              </a:avLst>
            </a:prstGeom>
            <a:solidFill>
              <a:schemeClr val="tx1"/>
            </a:solidFill>
          </p:spPr>
          <p:txBody>
            <a:bodyPr wrap="square" lIns="0" tIns="0" rIns="0" bIns="0" rtlCol="0" anchor="ctr">
              <a:noAutofit/>
            </a:bodyPr>
            <a:lstStyle>
              <a:defPPr>
                <a:defRPr lang="en-US"/>
              </a:defPPr>
              <a:lvl1pPr algn="ctr">
                <a:defRPr sz="800" b="1">
                  <a:solidFill>
                    <a:schemeClr val="tx2"/>
                  </a:solidFill>
                </a:defRPr>
              </a:lvl1pPr>
            </a:lstStyle>
            <a:p>
              <a:r>
                <a:rPr lang="ko-KR" altLang="en-US" sz="700" dirty="0"/>
                <a:t>부산 </a:t>
              </a:r>
              <a:r>
                <a:rPr lang="en-US" altLang="ko-KR" sz="700" dirty="0"/>
                <a:t>3 Center</a:t>
              </a:r>
            </a:p>
          </p:txBody>
        </p:sp>
        <p:sp>
          <p:nvSpPr>
            <p:cNvPr id="270" name="TextBox 269">
              <a:extLst>
                <a:ext uri="{FF2B5EF4-FFF2-40B4-BE49-F238E27FC236}">
                  <a16:creationId xmlns:a16="http://schemas.microsoft.com/office/drawing/2014/main" id="{6977B14E-2763-4D10-AB22-7B647CB7ABB1}"/>
                </a:ext>
              </a:extLst>
            </p:cNvPr>
            <p:cNvSpPr txBox="1"/>
            <p:nvPr/>
          </p:nvSpPr>
          <p:spPr>
            <a:xfrm>
              <a:off x="6134441" y="1884294"/>
              <a:ext cx="950388" cy="146753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ko-KR" altLang="en-US" sz="700" b="1" dirty="0">
                  <a:solidFill>
                    <a:schemeClr val="tx2"/>
                  </a:solidFill>
                </a:rPr>
                <a:t>상암 </a:t>
              </a:r>
              <a:r>
                <a:rPr lang="en-US" altLang="ko-KR" sz="700" b="1" dirty="0">
                  <a:solidFill>
                    <a:schemeClr val="tx2"/>
                  </a:solidFill>
                </a:rPr>
                <a:t>Main center</a:t>
              </a:r>
              <a:endParaRPr lang="en-US" sz="700" b="1" dirty="0">
                <a:solidFill>
                  <a:schemeClr val="tx2"/>
                </a:solidFill>
              </a:endParaRPr>
            </a:p>
          </p:txBody>
        </p:sp>
        <p:sp>
          <p:nvSpPr>
            <p:cNvPr id="271" name="직사각형 270">
              <a:extLst>
                <a:ext uri="{FF2B5EF4-FFF2-40B4-BE49-F238E27FC236}">
                  <a16:creationId xmlns:a16="http://schemas.microsoft.com/office/drawing/2014/main" id="{193CF4B0-1212-473F-855D-9E1B0426750F}"/>
                </a:ext>
              </a:extLst>
            </p:cNvPr>
            <p:cNvSpPr/>
            <p:nvPr/>
          </p:nvSpPr>
          <p:spPr>
            <a:xfrm>
              <a:off x="6703632" y="2058011"/>
              <a:ext cx="1664730" cy="857486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bg2"/>
                </a:solidFill>
              </a:endParaRPr>
            </a:p>
          </p:txBody>
        </p:sp>
        <p:sp>
          <p:nvSpPr>
            <p:cNvPr id="272" name="직사각형 271">
              <a:extLst>
                <a:ext uri="{FF2B5EF4-FFF2-40B4-BE49-F238E27FC236}">
                  <a16:creationId xmlns:a16="http://schemas.microsoft.com/office/drawing/2014/main" id="{7D80190A-218C-4E1B-99E2-6F981F694468}"/>
                </a:ext>
              </a:extLst>
            </p:cNvPr>
            <p:cNvSpPr/>
            <p:nvPr/>
          </p:nvSpPr>
          <p:spPr>
            <a:xfrm>
              <a:off x="4761956" y="3488242"/>
              <a:ext cx="1664730" cy="775267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bg2"/>
                </a:solidFill>
              </a:endParaRPr>
            </a:p>
          </p:txBody>
        </p:sp>
        <p:sp>
          <p:nvSpPr>
            <p:cNvPr id="274" name="Rectangle 6147">
              <a:extLst>
                <a:ext uri="{FF2B5EF4-FFF2-40B4-BE49-F238E27FC236}">
                  <a16:creationId xmlns:a16="http://schemas.microsoft.com/office/drawing/2014/main" id="{F6EDD6F8-DBF1-4E27-A199-F34B0D57EF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45366" y="2082555"/>
              <a:ext cx="466831" cy="788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1374775">
                <a:defRPr kumimoji="1" sz="1600">
                  <a:solidFill>
                    <a:schemeClr val="tx1"/>
                  </a:solidFill>
                  <a:latin typeface="바탕체" panose="02030609000101010101" pitchFamily="17" charset="-127"/>
                  <a:ea typeface="굴림" panose="020B0600000101010101" pitchFamily="50" charset="-127"/>
                </a:defRPr>
              </a:lvl1pPr>
              <a:lvl2pPr marL="742950" indent="-285750" defTabSz="1374775">
                <a:defRPr kumimoji="1" sz="1600">
                  <a:solidFill>
                    <a:schemeClr val="tx1"/>
                  </a:solidFill>
                  <a:latin typeface="바탕체" panose="02030609000101010101" pitchFamily="17" charset="-127"/>
                  <a:ea typeface="굴림" panose="020B0600000101010101" pitchFamily="50" charset="-127"/>
                </a:defRPr>
              </a:lvl2pPr>
              <a:lvl3pPr marL="1143000" indent="-228600" defTabSz="1374775">
                <a:defRPr kumimoji="1" sz="1600">
                  <a:solidFill>
                    <a:schemeClr val="tx1"/>
                  </a:solidFill>
                  <a:latin typeface="바탕체" panose="02030609000101010101" pitchFamily="17" charset="-127"/>
                  <a:ea typeface="굴림" panose="020B0600000101010101" pitchFamily="50" charset="-127"/>
                </a:defRPr>
              </a:lvl3pPr>
              <a:lvl4pPr marL="1600200" indent="-228600" defTabSz="1374775">
                <a:defRPr kumimoji="1" sz="1600">
                  <a:solidFill>
                    <a:schemeClr val="tx1"/>
                  </a:solidFill>
                  <a:latin typeface="바탕체" panose="02030609000101010101" pitchFamily="17" charset="-127"/>
                  <a:ea typeface="굴림" panose="020B0600000101010101" pitchFamily="50" charset="-127"/>
                </a:defRPr>
              </a:lvl4pPr>
              <a:lvl5pPr marL="2057400" indent="-228600" defTabSz="1374775">
                <a:defRPr kumimoji="1" sz="1600">
                  <a:solidFill>
                    <a:schemeClr val="tx1"/>
                  </a:solidFill>
                  <a:latin typeface="바탕체" panose="02030609000101010101" pitchFamily="17" charset="-127"/>
                  <a:ea typeface="굴림" panose="020B0600000101010101" pitchFamily="50" charset="-127"/>
                </a:defRPr>
              </a:lvl5pPr>
              <a:lvl6pPr marL="2514600" indent="-228600" defTabSz="1374775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바탕체" panose="02030609000101010101" pitchFamily="17" charset="-127"/>
                  <a:ea typeface="굴림" panose="020B0600000101010101" pitchFamily="50" charset="-127"/>
                </a:defRPr>
              </a:lvl6pPr>
              <a:lvl7pPr marL="2971800" indent="-228600" defTabSz="1374775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바탕체" panose="02030609000101010101" pitchFamily="17" charset="-127"/>
                  <a:ea typeface="굴림" panose="020B0600000101010101" pitchFamily="50" charset="-127"/>
                </a:defRPr>
              </a:lvl7pPr>
              <a:lvl8pPr marL="3429000" indent="-228600" defTabSz="1374775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바탕체" panose="02030609000101010101" pitchFamily="17" charset="-127"/>
                  <a:ea typeface="굴림" panose="020B0600000101010101" pitchFamily="50" charset="-127"/>
                </a:defRPr>
              </a:lvl8pPr>
              <a:lvl9pPr marL="3886200" indent="-228600" defTabSz="1374775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바탕체" panose="02030609000101010101" pitchFamily="17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/>
              <a:r>
                <a:rPr lang="ko-KR" altLang="en-US" sz="600" b="1" dirty="0" err="1">
                  <a:latin typeface="+mn-lt"/>
                  <a:ea typeface="+mn-ea"/>
                </a:rPr>
                <a:t>계정계</a:t>
              </a:r>
              <a:endParaRPr lang="en-US" altLang="ko-KR" sz="600" b="1" dirty="0">
                <a:latin typeface="+mn-lt"/>
                <a:ea typeface="+mn-ea"/>
              </a:endParaRPr>
            </a:p>
          </p:txBody>
        </p:sp>
        <p:sp>
          <p:nvSpPr>
            <p:cNvPr id="275" name="Rectangle 6147">
              <a:extLst>
                <a:ext uri="{FF2B5EF4-FFF2-40B4-BE49-F238E27FC236}">
                  <a16:creationId xmlns:a16="http://schemas.microsoft.com/office/drawing/2014/main" id="{C86F8FC4-3902-423E-BA57-A3DBEF2284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57484" y="2073023"/>
              <a:ext cx="466831" cy="788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1374775">
                <a:defRPr kumimoji="1" sz="1600">
                  <a:solidFill>
                    <a:schemeClr val="tx1"/>
                  </a:solidFill>
                  <a:latin typeface="바탕체" panose="02030609000101010101" pitchFamily="17" charset="-127"/>
                  <a:ea typeface="굴림" panose="020B0600000101010101" pitchFamily="50" charset="-127"/>
                </a:defRPr>
              </a:lvl1pPr>
              <a:lvl2pPr marL="742950" indent="-285750" defTabSz="1374775">
                <a:defRPr kumimoji="1" sz="1600">
                  <a:solidFill>
                    <a:schemeClr val="tx1"/>
                  </a:solidFill>
                  <a:latin typeface="바탕체" panose="02030609000101010101" pitchFamily="17" charset="-127"/>
                  <a:ea typeface="굴림" panose="020B0600000101010101" pitchFamily="50" charset="-127"/>
                </a:defRPr>
              </a:lvl2pPr>
              <a:lvl3pPr marL="1143000" indent="-228600" defTabSz="1374775">
                <a:defRPr kumimoji="1" sz="1600">
                  <a:solidFill>
                    <a:schemeClr val="tx1"/>
                  </a:solidFill>
                  <a:latin typeface="바탕체" panose="02030609000101010101" pitchFamily="17" charset="-127"/>
                  <a:ea typeface="굴림" panose="020B0600000101010101" pitchFamily="50" charset="-127"/>
                </a:defRPr>
              </a:lvl3pPr>
              <a:lvl4pPr marL="1600200" indent="-228600" defTabSz="1374775">
                <a:defRPr kumimoji="1" sz="1600">
                  <a:solidFill>
                    <a:schemeClr val="tx1"/>
                  </a:solidFill>
                  <a:latin typeface="바탕체" panose="02030609000101010101" pitchFamily="17" charset="-127"/>
                  <a:ea typeface="굴림" panose="020B0600000101010101" pitchFamily="50" charset="-127"/>
                </a:defRPr>
              </a:lvl4pPr>
              <a:lvl5pPr marL="2057400" indent="-228600" defTabSz="1374775">
                <a:defRPr kumimoji="1" sz="1600">
                  <a:solidFill>
                    <a:schemeClr val="tx1"/>
                  </a:solidFill>
                  <a:latin typeface="바탕체" panose="02030609000101010101" pitchFamily="17" charset="-127"/>
                  <a:ea typeface="굴림" panose="020B0600000101010101" pitchFamily="50" charset="-127"/>
                </a:defRPr>
              </a:lvl5pPr>
              <a:lvl6pPr marL="2514600" indent="-228600" defTabSz="1374775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바탕체" panose="02030609000101010101" pitchFamily="17" charset="-127"/>
                  <a:ea typeface="굴림" panose="020B0600000101010101" pitchFamily="50" charset="-127"/>
                </a:defRPr>
              </a:lvl6pPr>
              <a:lvl7pPr marL="2971800" indent="-228600" defTabSz="1374775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바탕체" panose="02030609000101010101" pitchFamily="17" charset="-127"/>
                  <a:ea typeface="굴림" panose="020B0600000101010101" pitchFamily="50" charset="-127"/>
                </a:defRPr>
              </a:lvl7pPr>
              <a:lvl8pPr marL="3429000" indent="-228600" defTabSz="1374775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바탕체" panose="02030609000101010101" pitchFamily="17" charset="-127"/>
                  <a:ea typeface="굴림" panose="020B0600000101010101" pitchFamily="50" charset="-127"/>
                </a:defRPr>
              </a:lvl8pPr>
              <a:lvl9pPr marL="3886200" indent="-228600" defTabSz="1374775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바탕체" panose="02030609000101010101" pitchFamily="17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/>
              <a:r>
                <a:rPr lang="en-US" altLang="ko-KR" sz="600" b="1" dirty="0">
                  <a:latin typeface="+mn-lt"/>
                  <a:ea typeface="+mn-ea"/>
                </a:rPr>
                <a:t>INHOUSE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610EE450-88C5-40B8-97F8-608415EB42FE}"/>
                </a:ext>
              </a:extLst>
            </p:cNvPr>
            <p:cNvSpPr txBox="1"/>
            <p:nvPr/>
          </p:nvSpPr>
          <p:spPr>
            <a:xfrm>
              <a:off x="5312965" y="1920590"/>
              <a:ext cx="567665" cy="13143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000" dirty="0" err="1">
                  <a:solidFill>
                    <a:srgbClr val="FF0000"/>
                  </a:solidFill>
                </a:rPr>
                <a:t>Powerpath</a:t>
              </a:r>
              <a:endParaRPr lang="en-US" sz="1000" dirty="0">
                <a:solidFill>
                  <a:srgbClr val="FF0000"/>
                </a:solidFill>
              </a:endParaRP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D7A33473-1BE8-4283-9FB2-75328C886FE8}"/>
                </a:ext>
              </a:extLst>
            </p:cNvPr>
            <p:cNvSpPr txBox="1"/>
            <p:nvPr/>
          </p:nvSpPr>
          <p:spPr>
            <a:xfrm>
              <a:off x="7331299" y="1920590"/>
              <a:ext cx="567665" cy="13143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000" dirty="0" err="1">
                  <a:solidFill>
                    <a:srgbClr val="FF0000"/>
                  </a:solidFill>
                </a:rPr>
                <a:t>Powerpath</a:t>
              </a:r>
              <a:endParaRPr lang="en-US" sz="1000" dirty="0">
                <a:solidFill>
                  <a:srgbClr val="FF0000"/>
                </a:solidFill>
              </a:endParaRP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EB5B89B3-EAB4-4561-B026-E21E319C6404}"/>
                </a:ext>
              </a:extLst>
            </p:cNvPr>
            <p:cNvSpPr txBox="1"/>
            <p:nvPr/>
          </p:nvSpPr>
          <p:spPr>
            <a:xfrm>
              <a:off x="5362286" y="3336340"/>
              <a:ext cx="567665" cy="13143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000" dirty="0" err="1">
                  <a:solidFill>
                    <a:srgbClr val="FF0000"/>
                  </a:solidFill>
                </a:rPr>
                <a:t>Powerpath</a:t>
              </a:r>
              <a:endParaRPr lang="en-US" sz="1000" dirty="0">
                <a:solidFill>
                  <a:srgbClr val="FF0000"/>
                </a:solidFill>
              </a:endParaRPr>
            </a:p>
          </p:txBody>
        </p:sp>
        <p:pic>
          <p:nvPicPr>
            <p:cNvPr id="102" name="Picture 4" descr="C:\Users\anderson\Desktop\Beyond PT\110905-EMC제안서표준화\3. 도형도해\넓은화살표new_2.png">
              <a:extLst>
                <a:ext uri="{FF2B5EF4-FFF2-40B4-BE49-F238E27FC236}">
                  <a16:creationId xmlns:a16="http://schemas.microsoft.com/office/drawing/2014/main" id="{1911280D-C0F1-4A58-A3B9-54DC328FBC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 rot="5400000" flipH="1">
              <a:off x="2881230" y="2418048"/>
              <a:ext cx="2495550" cy="848059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1883764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제안 배경 및 전략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en-US" altLang="ko-KR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PowerMAX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Lock-IN</a:t>
            </a:r>
            <a:endParaRPr 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3" cstate="print">
            <a:duotone>
              <a:srgbClr val="A5A5A5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63" r="-1" b="34149"/>
          <a:stretch/>
        </p:blipFill>
        <p:spPr>
          <a:xfrm flipH="1">
            <a:off x="-21076" y="1166806"/>
            <a:ext cx="9165076" cy="3403601"/>
          </a:xfrm>
          <a:prstGeom prst="rect">
            <a:avLst/>
          </a:prstGeom>
        </p:spPr>
      </p:pic>
      <p:sp>
        <p:nvSpPr>
          <p:cNvPr id="30" name="양쪽 모서리가 둥근 사각형 29"/>
          <p:cNvSpPr/>
          <p:nvPr/>
        </p:nvSpPr>
        <p:spPr>
          <a:xfrm>
            <a:off x="171450" y="802106"/>
            <a:ext cx="8782050" cy="4017544"/>
          </a:xfrm>
          <a:prstGeom prst="round2SameRect">
            <a:avLst>
              <a:gd name="adj1" fmla="val 0"/>
              <a:gd name="adj2" fmla="val 0"/>
            </a:avLst>
          </a:prstGeom>
          <a:gradFill flip="none" rotWithShape="1">
            <a:gsLst>
              <a:gs pos="100000">
                <a:sysClr val="window" lastClr="FFFFFF">
                  <a:lumMod val="95000"/>
                </a:sysClr>
              </a:gs>
              <a:gs pos="18000">
                <a:sysClr val="window" lastClr="FFFFFF"/>
              </a:gs>
            </a:gsLst>
            <a:lin ang="5400000" scaled="1"/>
            <a:tileRect/>
          </a:gradFill>
          <a:ln w="6350" cap="rnd" cmpd="sng" algn="ctr">
            <a:solidFill>
              <a:srgbClr val="0073BC"/>
            </a:solidFill>
            <a:prstDash val="solid"/>
            <a:miter lim="800000"/>
            <a:headEnd type="none" w="lg" len="med"/>
            <a:tailEnd type="none" w="lg" len="med"/>
          </a:ln>
          <a:effectLst>
            <a:outerShdw blurRad="38100" dist="25400" dir="5400000" algn="t" rotWithShape="0">
              <a:prstClr val="black">
                <a:alpha val="50000"/>
              </a:prstClr>
            </a:outerShdw>
          </a:effectLst>
        </p:spPr>
        <p:txBody>
          <a:bodyPr wrap="none" lIns="0" tIns="0" rIns="0" bIns="0" anchor="ctr"/>
          <a:lstStyle/>
          <a:p>
            <a:pPr marL="0" marR="0" lvl="0" indent="0" algn="ctr" defTabSz="914217" eaLnBrk="1" fontAlgn="base" latinLnBrk="0" hangingPunct="1"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700" b="0" i="0" u="none" strike="noStrike" kern="0" cap="none" spc="0" normalizeH="0" baseline="0" noProof="0">
              <a:ln w="0"/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뫼비우스 Bold" panose="02000500000000000000" pitchFamily="2" charset="-127"/>
              <a:ea typeface="뫼비우스 Bold" panose="02000500000000000000" pitchFamily="2" charset="-127"/>
              <a:cs typeface="+mn-cs"/>
            </a:endParaRPr>
          </a:p>
        </p:txBody>
      </p:sp>
      <p:sp>
        <p:nvSpPr>
          <p:cNvPr id="31" name="직사각형 30"/>
          <p:cNvSpPr/>
          <p:nvPr/>
        </p:nvSpPr>
        <p:spPr>
          <a:xfrm flipH="1">
            <a:off x="4745436" y="1389748"/>
            <a:ext cx="3944538" cy="3167738"/>
          </a:xfrm>
          <a:prstGeom prst="rect">
            <a:avLst/>
          </a:prstGeom>
          <a:solidFill>
            <a:sysClr val="window" lastClr="FFFFFF"/>
          </a:solidFill>
          <a:ln w="6350" cap="flat" cmpd="sng" algn="ctr">
            <a:solidFill>
              <a:sysClr val="window" lastClr="FFFFFF">
                <a:lumMod val="85000"/>
              </a:sysClr>
            </a:solidFill>
            <a:prstDash val="solid"/>
            <a:miter lim="800000"/>
          </a:ln>
          <a:effectLst/>
        </p:spPr>
        <p:txBody>
          <a:bodyPr rtlCol="0" anchor="ctr"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marL="0" marR="0" lvl="0" indent="0" algn="ctr" defTabSz="91440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200" b="0" i="0" u="none" strike="noStrike" kern="0" cap="none" spc="-50" normalizeH="0" baseline="0" noProof="0" dirty="0" err="1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pitchFamily="18" charset="-127"/>
              <a:ea typeface="KoPub돋움체 Bold" pitchFamily="18" charset="-127"/>
              <a:cs typeface="+mn-cs"/>
            </a:endParaRPr>
          </a:p>
        </p:txBody>
      </p:sp>
      <p:sp>
        <p:nvSpPr>
          <p:cNvPr id="32" name="직사각형 31"/>
          <p:cNvSpPr/>
          <p:nvPr/>
        </p:nvSpPr>
        <p:spPr>
          <a:xfrm flipH="1">
            <a:off x="525861" y="1389748"/>
            <a:ext cx="3944538" cy="3167738"/>
          </a:xfrm>
          <a:prstGeom prst="rect">
            <a:avLst/>
          </a:prstGeom>
          <a:solidFill>
            <a:sysClr val="window" lastClr="FFFFFF"/>
          </a:solidFill>
          <a:ln w="6350" cap="flat" cmpd="sng" algn="ctr">
            <a:solidFill>
              <a:sysClr val="window" lastClr="FFFFFF">
                <a:lumMod val="85000"/>
              </a:sysClr>
            </a:solidFill>
            <a:prstDash val="solid"/>
            <a:miter lim="800000"/>
          </a:ln>
          <a:effectLst/>
        </p:spPr>
        <p:txBody>
          <a:bodyPr rtlCol="0" anchor="ctr"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marL="0" marR="0" lvl="0" indent="0" algn="ctr" defTabSz="91440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200" b="0" i="0" u="none" strike="noStrike" kern="0" cap="none" spc="-50" normalizeH="0" baseline="0" noProof="0" dirty="0" err="1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pitchFamily="18" charset="-127"/>
              <a:ea typeface="KoPub돋움체 Bold" pitchFamily="18" charset="-127"/>
              <a:cs typeface="+mn-cs"/>
            </a:endParaRPr>
          </a:p>
        </p:txBody>
      </p:sp>
      <p:grpSp>
        <p:nvGrpSpPr>
          <p:cNvPr id="33" name="그룹 32"/>
          <p:cNvGrpSpPr/>
          <p:nvPr/>
        </p:nvGrpSpPr>
        <p:grpSpPr>
          <a:xfrm>
            <a:off x="590551" y="2495549"/>
            <a:ext cx="3758394" cy="904876"/>
            <a:chOff x="769606" y="2533058"/>
            <a:chExt cx="3588863" cy="810032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EE9CDFB1-7314-4910-9B92-40D009F134FE}"/>
                </a:ext>
              </a:extLst>
            </p:cNvPr>
            <p:cNvSpPr/>
            <p:nvPr/>
          </p:nvSpPr>
          <p:spPr>
            <a:xfrm>
              <a:off x="769606" y="2533058"/>
              <a:ext cx="3588863" cy="810032"/>
            </a:xfrm>
            <a:prstGeom prst="rect">
              <a:avLst/>
            </a:prstGeom>
            <a:solidFill>
              <a:schemeClr val="tx2"/>
            </a:solidFill>
            <a:ln w="12700" cap="flat" cmpd="sng" algn="ctr">
              <a:solidFill>
                <a:schemeClr val="tx1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/>
                <a:cs typeface="+mn-cs"/>
              </a:endParaRPr>
            </a:p>
          </p:txBody>
        </p:sp>
        <p:sp>
          <p:nvSpPr>
            <p:cNvPr id="35" name="내용 개체 틀 2">
              <a:extLst>
                <a:ext uri="{FF2B5EF4-FFF2-40B4-BE49-F238E27FC236}">
                  <a16:creationId xmlns:a16="http://schemas.microsoft.com/office/drawing/2014/main" id="{4CD3EA7D-8F19-44BB-AF9C-B4A830E152FC}"/>
                </a:ext>
              </a:extLst>
            </p:cNvPr>
            <p:cNvSpPr txBox="1">
              <a:spLocks/>
            </p:cNvSpPr>
            <p:nvPr/>
          </p:nvSpPr>
          <p:spPr>
            <a:xfrm>
              <a:off x="864522" y="2674660"/>
              <a:ext cx="3285996" cy="530051"/>
            </a:xfrm>
            <a:prstGeom prst="rect">
              <a:avLst/>
            </a:prstGeom>
          </p:spPr>
          <p:txBody>
            <a:bodyPr lIns="0" tIns="0" rIns="0" bIns="0"/>
            <a:lstStyle>
              <a:lvl1pPr marL="171450" indent="-171450" algn="l" defTabSz="685800" rtl="0" eaLnBrk="1" latinLnBrk="0" hangingPunct="1">
                <a:lnSpc>
                  <a:spcPct val="100000"/>
                </a:lnSpc>
                <a:spcBef>
                  <a:spcPts val="1200"/>
                </a:spcBef>
                <a:buClr>
                  <a:srgbClr val="808080"/>
                </a:buClr>
                <a:buFont typeface="Arial" panose="020B0604020202020204" pitchFamily="34" charset="0"/>
                <a:buChar char="•"/>
                <a:defRPr sz="1800" kern="1200">
                  <a:solidFill>
                    <a:schemeClr val="bg2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rgbClr val="808080"/>
                </a:buClr>
                <a:buFont typeface="Arial" panose="020B0604020202020204" pitchFamily="34" charset="0"/>
                <a:buChar char="–"/>
                <a:defRPr sz="1400" kern="1200">
                  <a:solidFill>
                    <a:schemeClr val="bg2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800100" indent="-114300" algn="l" defTabSz="6858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rgbClr val="808080"/>
                </a:buClr>
                <a:buFont typeface="Arial" panose="020B0604020202020204" pitchFamily="34" charset="0"/>
                <a:buChar char="▪"/>
                <a:defRPr sz="1100" kern="1200">
                  <a:solidFill>
                    <a:schemeClr val="bg2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bg1">
                    <a:lumMod val="60000"/>
                    <a:lumOff val="40000"/>
                  </a:schemeClr>
                </a:buClr>
                <a:buFont typeface="Arial" panose="020B0604020202020204" pitchFamily="34" charset="0"/>
                <a:buChar char="•"/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bg1">
                    <a:lumMod val="60000"/>
                    <a:lumOff val="40000"/>
                  </a:schemeClr>
                </a:buClr>
                <a:buFont typeface="Arial" panose="020B0604020202020204" pitchFamily="34" charset="0"/>
                <a:buChar char="•"/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79388" lvl="1" indent="-179388">
                <a:spcBef>
                  <a:spcPts val="600"/>
                </a:spcBef>
                <a:spcAft>
                  <a:spcPts val="300"/>
                </a:spcAft>
                <a:buFont typeface="Arial" panose="020B0604020202020204" pitchFamily="34" charset="0"/>
                <a:buChar char="•"/>
                <a:defRPr/>
              </a:pPr>
              <a:r>
                <a:rPr lang="ko-KR" altLang="en-US" sz="1100" dirty="0" err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2040204020203" pitchFamily="50" charset="-127"/>
                </a:rPr>
                <a:t>계정계</a:t>
              </a:r>
              <a:r>
                <a:rPr lang="ko-KR" altLang="en-US" sz="11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2040204020203" pitchFamily="50" charset="-127"/>
                </a:rPr>
                <a:t> 서비스의 </a:t>
              </a:r>
              <a:r>
                <a:rPr lang="ko-KR" altLang="en-US" sz="1100" b="1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2040204020203" pitchFamily="50" charset="-127"/>
                </a:rPr>
                <a:t>안정적인 운영과 성능 이슈 및  향상을 위한</a:t>
              </a:r>
              <a:r>
                <a:rPr lang="en-US" altLang="ko-KR" sz="1100" b="1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2040204020203" pitchFamily="50" charset="-127"/>
                </a:rPr>
                <a:t> </a:t>
              </a:r>
              <a:r>
                <a:rPr lang="ko-KR" altLang="en-US" sz="1100" b="1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2040204020203" pitchFamily="50" charset="-127"/>
                </a:rPr>
                <a:t> 방안 고려</a:t>
              </a:r>
              <a:r>
                <a:rPr lang="en-US" altLang="ko-KR" sz="1100" b="1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2040204020203" pitchFamily="50" charset="-127"/>
                </a:rPr>
                <a:t>(peak</a:t>
              </a:r>
              <a:r>
                <a:rPr lang="ko-KR" altLang="en-US" sz="1100" b="1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2040204020203" pitchFamily="50" charset="-127"/>
                </a:rPr>
                <a:t> </a:t>
              </a:r>
              <a:r>
                <a:rPr lang="en-US" altLang="ko-KR" sz="1100" b="1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2040204020203" pitchFamily="50" charset="-127"/>
                </a:rPr>
                <a:t>35</a:t>
              </a:r>
              <a:r>
                <a:rPr lang="ko-KR" altLang="en-US" sz="1100" b="1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2040204020203" pitchFamily="50" charset="-127"/>
                </a:rPr>
                <a:t>만</a:t>
              </a:r>
              <a:r>
                <a:rPr lang="en-US" altLang="ko-KR" sz="1100" b="1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2040204020203" pitchFamily="50" charset="-127"/>
                </a:rPr>
                <a:t>IOPS)</a:t>
              </a:r>
              <a:br>
                <a:rPr lang="en-US" altLang="ko-KR" sz="1100" b="1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2040204020203" pitchFamily="50" charset="-127"/>
                </a:rPr>
              </a:br>
              <a:r>
                <a:rPr lang="en-US" altLang="ko-KR" sz="1100" b="1" dirty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2040204020203" pitchFamily="50" charset="-127"/>
                </a:rPr>
                <a:t>&gt; </a:t>
              </a:r>
              <a:r>
                <a:rPr lang="ko-KR" altLang="en-US" sz="1100" b="1" dirty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2040204020203" pitchFamily="50" charset="-127"/>
                </a:rPr>
                <a:t>기존 스토리지 성능</a:t>
              </a:r>
              <a:r>
                <a:rPr lang="en-US" altLang="ko-KR" sz="1100" b="1" dirty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2040204020203" pitchFamily="50" charset="-127"/>
                </a:rPr>
                <a:t>(INHOUSE)</a:t>
              </a:r>
              <a:r>
                <a:rPr lang="ko-KR" altLang="en-US" sz="1100" b="1" dirty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2040204020203" pitchFamily="50" charset="-127"/>
                </a:rPr>
                <a:t> 이슈에 따른 </a:t>
              </a:r>
              <a:r>
                <a:rPr lang="en-US" altLang="ko-KR" sz="1100" b="1" dirty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2040204020203" pitchFamily="50" charset="-127"/>
                </a:rPr>
                <a:t/>
              </a:r>
              <a:br>
                <a:rPr lang="en-US" altLang="ko-KR" sz="1100" b="1" dirty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2040204020203" pitchFamily="50" charset="-127"/>
                </a:rPr>
              </a:br>
              <a:r>
                <a:rPr lang="en-US" altLang="ko-KR" sz="1100" b="1" dirty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2040204020203" pitchFamily="50" charset="-127"/>
                </a:rPr>
                <a:t>   </a:t>
              </a:r>
              <a:r>
                <a:rPr lang="ko-KR" altLang="en-US" sz="1100" b="1" dirty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2040204020203" pitchFamily="50" charset="-127"/>
                </a:rPr>
                <a:t>고도화 방안 고려</a:t>
              </a:r>
              <a:endParaRPr lang="en-US" altLang="ko-KR" sz="11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endParaRPr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590551" y="1474996"/>
            <a:ext cx="3758394" cy="944354"/>
            <a:chOff x="769606" y="1455946"/>
            <a:chExt cx="3588863" cy="836742"/>
          </a:xfrm>
        </p:grpSpPr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D1312A2A-0232-4CF3-809D-843EC65F5714}"/>
                </a:ext>
              </a:extLst>
            </p:cNvPr>
            <p:cNvSpPr/>
            <p:nvPr/>
          </p:nvSpPr>
          <p:spPr>
            <a:xfrm>
              <a:off x="769606" y="1455946"/>
              <a:ext cx="3588863" cy="836742"/>
            </a:xfrm>
            <a:prstGeom prst="rect">
              <a:avLst/>
            </a:prstGeom>
            <a:solidFill>
              <a:schemeClr val="tx2"/>
            </a:solidFill>
            <a:ln w="12700" cap="flat" cmpd="sng" algn="ctr">
              <a:solidFill>
                <a:schemeClr val="tx1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/>
                <a:cs typeface="+mn-cs"/>
              </a:endParaRPr>
            </a:p>
          </p:txBody>
        </p:sp>
        <p:sp>
          <p:nvSpPr>
            <p:cNvPr id="50" name="내용 개체 틀 2">
              <a:extLst>
                <a:ext uri="{FF2B5EF4-FFF2-40B4-BE49-F238E27FC236}">
                  <a16:creationId xmlns:a16="http://schemas.microsoft.com/office/drawing/2014/main" id="{6453086F-38C4-428D-A482-E56BF039EE2E}"/>
                </a:ext>
              </a:extLst>
            </p:cNvPr>
            <p:cNvSpPr txBox="1">
              <a:spLocks/>
            </p:cNvSpPr>
            <p:nvPr/>
          </p:nvSpPr>
          <p:spPr>
            <a:xfrm>
              <a:off x="867469" y="1623218"/>
              <a:ext cx="3283049" cy="481989"/>
            </a:xfrm>
            <a:prstGeom prst="rect">
              <a:avLst/>
            </a:prstGeom>
          </p:spPr>
          <p:txBody>
            <a:bodyPr lIns="0" tIns="0" rIns="0" bIns="0">
              <a:noAutofit/>
            </a:bodyPr>
            <a:lstStyle>
              <a:lvl1pPr marL="171450" indent="-171450" algn="l" defTabSz="685800" rtl="0" eaLnBrk="1" latinLnBrk="0" hangingPunct="1">
                <a:lnSpc>
                  <a:spcPct val="100000"/>
                </a:lnSpc>
                <a:spcBef>
                  <a:spcPts val="1200"/>
                </a:spcBef>
                <a:buClr>
                  <a:srgbClr val="808080"/>
                </a:buClr>
                <a:buFont typeface="Arial" panose="020B0604020202020204" pitchFamily="34" charset="0"/>
                <a:buChar char="•"/>
                <a:defRPr sz="1800" kern="1200">
                  <a:solidFill>
                    <a:schemeClr val="bg2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rgbClr val="808080"/>
                </a:buClr>
                <a:buFont typeface="Arial" panose="020B0604020202020204" pitchFamily="34" charset="0"/>
                <a:buChar char="–"/>
                <a:defRPr sz="1400" kern="1200">
                  <a:solidFill>
                    <a:schemeClr val="bg2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800100" indent="-114300" algn="l" defTabSz="6858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rgbClr val="808080"/>
                </a:buClr>
                <a:buFont typeface="Arial" panose="020B0604020202020204" pitchFamily="34" charset="0"/>
                <a:buChar char="▪"/>
                <a:defRPr sz="1100" kern="1200">
                  <a:solidFill>
                    <a:schemeClr val="bg2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bg1">
                    <a:lumMod val="60000"/>
                    <a:lumOff val="40000"/>
                  </a:schemeClr>
                </a:buClr>
                <a:buFont typeface="Arial" panose="020B0604020202020204" pitchFamily="34" charset="0"/>
                <a:buChar char="•"/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bg1">
                    <a:lumMod val="60000"/>
                    <a:lumOff val="40000"/>
                  </a:schemeClr>
                </a:buClr>
                <a:buFont typeface="Arial" panose="020B0604020202020204" pitchFamily="34" charset="0"/>
                <a:buChar char="•"/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79388" lvl="1" indent="-179388">
                <a:spcBef>
                  <a:spcPts val="600"/>
                </a:spcBef>
                <a:spcAft>
                  <a:spcPts val="300"/>
                </a:spcAft>
                <a:buFont typeface="Arial" panose="020B0604020202020204" pitchFamily="34" charset="0"/>
                <a:buChar char="•"/>
              </a:pPr>
              <a:r>
                <a:rPr lang="ko-KR" altLang="en-US" sz="11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2040204020203" pitchFamily="50" charset="-127"/>
                </a:rPr>
                <a:t>폭발적으로 증가하는 데이터 및 </a:t>
              </a:r>
              <a:r>
                <a:rPr lang="ko-KR" altLang="en-US" sz="1100" b="1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2040204020203" pitchFamily="50" charset="-127"/>
                </a:rPr>
                <a:t>가입자 수</a:t>
              </a:r>
              <a:r>
                <a:rPr lang="en-US" altLang="ko-KR" sz="1100" b="1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2040204020203" pitchFamily="50" charset="-127"/>
                </a:rPr>
                <a:t/>
              </a:r>
              <a:br>
                <a:rPr lang="en-US" altLang="ko-KR" sz="1100" b="1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2040204020203" pitchFamily="50" charset="-127"/>
                </a:rPr>
              </a:br>
              <a:r>
                <a:rPr lang="en-US" altLang="ko-KR" sz="1100" b="1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2040204020203" pitchFamily="50" charset="-127"/>
                </a:rPr>
                <a:t>(1,000</a:t>
              </a:r>
              <a:r>
                <a:rPr lang="ko-KR" altLang="en-US" sz="1100" b="1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2040204020203" pitchFamily="50" charset="-127"/>
                </a:rPr>
                <a:t>만 돌파</a:t>
              </a:r>
              <a:r>
                <a:rPr lang="en-US" altLang="ko-KR" sz="1100" b="1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2040204020203" pitchFamily="50" charset="-127"/>
                </a:rPr>
                <a:t>) </a:t>
              </a:r>
              <a:r>
                <a:rPr lang="ko-KR" altLang="en-US" sz="1100" b="1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2040204020203" pitchFamily="50" charset="-127"/>
                </a:rPr>
                <a:t>그리고 추가 서비스 등의 증가</a:t>
              </a:r>
              <a:r>
                <a:rPr lang="en-US" altLang="ko-KR" sz="1100" b="1" dirty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2040204020203" pitchFamily="50" charset="-127"/>
                </a:rPr>
                <a:t/>
              </a:r>
              <a:br>
                <a:rPr lang="en-US" altLang="ko-KR" sz="1100" b="1" dirty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2040204020203" pitchFamily="50" charset="-127"/>
                </a:rPr>
              </a:br>
              <a:r>
                <a:rPr lang="en-US" altLang="ko-KR" sz="1100" b="1" dirty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2040204020203" pitchFamily="50" charset="-127"/>
                </a:rPr>
                <a:t>&gt;</a:t>
              </a:r>
              <a:r>
                <a:rPr lang="ko-KR" altLang="en-US" sz="1100" b="1" dirty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2040204020203" pitchFamily="50" charset="-127"/>
                </a:rPr>
                <a:t> 인프라 고도화 요건 발생</a:t>
              </a:r>
              <a:r>
                <a:rPr lang="en-US" altLang="ko-KR" sz="1100" b="1" dirty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2040204020203" pitchFamily="50" charset="-127"/>
                </a:rPr>
                <a:t>(</a:t>
              </a:r>
              <a:r>
                <a:rPr lang="ko-KR" altLang="en-US" sz="1100" b="1" dirty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2040204020203" pitchFamily="50" charset="-127"/>
                </a:rPr>
                <a:t>증설</a:t>
              </a:r>
              <a:r>
                <a:rPr lang="en-US" altLang="ko-KR" sz="1100" b="1" dirty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2040204020203" pitchFamily="50" charset="-127"/>
                </a:rPr>
                <a:t>? Or </a:t>
              </a:r>
              <a:r>
                <a:rPr lang="ko-KR" altLang="en-US" sz="1100" b="1" dirty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2040204020203" pitchFamily="50" charset="-127"/>
                </a:rPr>
                <a:t>신규</a:t>
              </a:r>
              <a:r>
                <a:rPr lang="en-US" altLang="ko-KR" sz="1100" b="1" dirty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2040204020203" pitchFamily="50" charset="-127"/>
                </a:rPr>
                <a:t>)</a:t>
              </a:r>
              <a:endParaRPr lang="en-US" altLang="ko-KR" sz="11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endParaRPr>
            </a:p>
          </p:txBody>
        </p:sp>
      </p:grpSp>
      <p:grpSp>
        <p:nvGrpSpPr>
          <p:cNvPr id="51" name="그룹 50"/>
          <p:cNvGrpSpPr/>
          <p:nvPr/>
        </p:nvGrpSpPr>
        <p:grpSpPr>
          <a:xfrm>
            <a:off x="590551" y="3467100"/>
            <a:ext cx="3758394" cy="996173"/>
            <a:chOff x="769606" y="3607481"/>
            <a:chExt cx="3588863" cy="836742"/>
          </a:xfrm>
        </p:grpSpPr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9DC1F74C-1A43-46A6-A3A5-06D599018307}"/>
                </a:ext>
              </a:extLst>
            </p:cNvPr>
            <p:cNvSpPr/>
            <p:nvPr/>
          </p:nvSpPr>
          <p:spPr>
            <a:xfrm>
              <a:off x="769606" y="3607481"/>
              <a:ext cx="3588863" cy="836742"/>
            </a:xfrm>
            <a:prstGeom prst="rect">
              <a:avLst/>
            </a:prstGeom>
            <a:solidFill>
              <a:schemeClr val="tx2"/>
            </a:solidFill>
            <a:ln w="12700" cap="flat" cmpd="sng" algn="ctr">
              <a:solidFill>
                <a:schemeClr val="tx1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/>
                <a:cs typeface="+mn-cs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07BB235E-35D2-4BF9-80C8-8A7C920FD99B}"/>
                </a:ext>
              </a:extLst>
            </p:cNvPr>
            <p:cNvSpPr/>
            <p:nvPr/>
          </p:nvSpPr>
          <p:spPr>
            <a:xfrm>
              <a:off x="866206" y="3713775"/>
              <a:ext cx="3390081" cy="663237"/>
            </a:xfrm>
            <a:prstGeom prst="rect">
              <a:avLst/>
            </a:prstGeom>
          </p:spPr>
          <p:txBody>
            <a:bodyPr lIns="0" tIns="0" rIns="0" bIns="0"/>
            <a:lstStyle/>
            <a:p>
              <a:pPr marL="179388" lvl="1" indent="-179388" defTabSz="514350">
                <a:spcBef>
                  <a:spcPts val="600"/>
                </a:spcBef>
                <a:spcAft>
                  <a:spcPts val="300"/>
                </a:spcAft>
                <a:buClr>
                  <a:srgbClr val="808080"/>
                </a:buClr>
                <a:buFont typeface="Arial" panose="020B0604020202020204" pitchFamily="34" charset="0"/>
                <a:buChar char="•"/>
              </a:pPr>
              <a:r>
                <a:rPr lang="ko-KR" altLang="en-US" sz="11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2040204020203" pitchFamily="50" charset="-127"/>
                </a:rPr>
                <a:t>향후 </a:t>
              </a:r>
              <a:r>
                <a:rPr lang="en-US" altLang="ko-KR" sz="11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2040204020203" pitchFamily="50" charset="-127"/>
                </a:rPr>
                <a:t>5</a:t>
              </a:r>
              <a:r>
                <a:rPr lang="ko-KR" altLang="en-US" sz="11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2040204020203" pitchFamily="50" charset="-127"/>
                </a:rPr>
                <a:t>년간 </a:t>
              </a:r>
              <a:r>
                <a:rPr lang="ko-KR" altLang="en-US" sz="1100" b="1" dirty="0" err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2040204020203" pitchFamily="50" charset="-127"/>
                </a:rPr>
                <a:t>계정계</a:t>
              </a:r>
              <a:r>
                <a:rPr lang="ko-KR" altLang="en-US" sz="1100" b="1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2040204020203" pitchFamily="50" charset="-127"/>
                </a:rPr>
                <a:t> 서비스를 책임질 수 있는 안정적인 스토리지 </a:t>
              </a:r>
              <a:r>
                <a:rPr lang="ko-KR" altLang="en-US" sz="11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2040204020203" pitchFamily="50" charset="-127"/>
                </a:rPr>
                <a:t>솔루션 필요</a:t>
              </a:r>
              <a:r>
                <a:rPr lang="en-US" altLang="ko-KR" sz="11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2040204020203" pitchFamily="50" charset="-127"/>
                </a:rPr>
                <a:t/>
              </a:r>
              <a:br>
                <a:rPr lang="en-US" altLang="ko-KR" sz="11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2040204020203" pitchFamily="50" charset="-127"/>
                </a:rPr>
              </a:br>
              <a:r>
                <a:rPr lang="en-US" altLang="ko-KR" sz="1100" b="1" dirty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2040204020203" pitchFamily="50" charset="-127"/>
                </a:rPr>
                <a:t>&gt; AS IS</a:t>
              </a:r>
              <a:r>
                <a:rPr lang="ko-KR" altLang="en-US" sz="1100" b="1" dirty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2040204020203" pitchFamily="50" charset="-127"/>
                </a:rPr>
                <a:t> </a:t>
              </a:r>
              <a:r>
                <a:rPr lang="en-US" altLang="ko-KR" sz="1100" b="1" dirty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2040204020203" pitchFamily="50" charset="-127"/>
                </a:rPr>
                <a:t>workload R/W 5:5 </a:t>
              </a:r>
              <a:r>
                <a:rPr lang="ko-KR" altLang="en-US" sz="1100" b="1" dirty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2040204020203" pitchFamily="50" charset="-127"/>
                </a:rPr>
                <a:t>기준</a:t>
              </a:r>
              <a:r>
                <a:rPr lang="en-US" altLang="ko-KR" sz="1100" b="1" dirty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2040204020203" pitchFamily="50" charset="-127"/>
                </a:rPr>
                <a:t>, 10</a:t>
              </a:r>
              <a:r>
                <a:rPr lang="ko-KR" altLang="en-US" sz="1100" b="1" dirty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2040204020203" pitchFamily="50" charset="-127"/>
                </a:rPr>
                <a:t>만 </a:t>
              </a:r>
              <a:r>
                <a:rPr lang="en-US" altLang="ko-KR" sz="1100" b="1" dirty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2040204020203" pitchFamily="50" charset="-127"/>
                </a:rPr>
                <a:t>IOPS</a:t>
              </a:r>
              <a:br>
                <a:rPr lang="en-US" altLang="ko-KR" sz="1100" b="1" dirty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2040204020203" pitchFamily="50" charset="-127"/>
                </a:rPr>
              </a:br>
              <a:r>
                <a:rPr lang="en-US" altLang="ko-KR" sz="1100" b="1" dirty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2040204020203" pitchFamily="50" charset="-127"/>
                </a:rPr>
                <a:t>   TO BE 20</a:t>
              </a:r>
              <a:r>
                <a:rPr lang="ko-KR" altLang="en-US" sz="1100" b="1" dirty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2040204020203" pitchFamily="50" charset="-127"/>
                </a:rPr>
                <a:t>만 </a:t>
              </a:r>
              <a:r>
                <a:rPr lang="en-US" altLang="ko-KR" sz="1100" b="1" dirty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2040204020203" pitchFamily="50" charset="-127"/>
                </a:rPr>
                <a:t>IOPS </a:t>
              </a:r>
              <a:r>
                <a:rPr lang="ko-KR" altLang="en-US" sz="1100" b="1" dirty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2040204020203" pitchFamily="50" charset="-127"/>
                </a:rPr>
                <a:t>이상 수용 가능</a:t>
              </a:r>
              <a:r>
                <a:rPr lang="en-US" altLang="ko-KR" sz="1100" b="1" dirty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2040204020203" pitchFamily="50" charset="-127"/>
                </a:rPr>
                <a:t> </a:t>
              </a:r>
              <a:endParaRPr lang="en-US" altLang="ko-KR" sz="11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endParaRPr>
            </a:p>
          </p:txBody>
        </p:sp>
      </p:grpSp>
      <p:pic>
        <p:nvPicPr>
          <p:cNvPr id="54" name="Picture 2" descr="V:\Icons\unspecified\down arrow.png">
            <a:extLst>
              <a:ext uri="{FF2B5EF4-FFF2-40B4-BE49-F238E27FC236}">
                <a16:creationId xmlns:a16="http://schemas.microsoft.com/office/drawing/2014/main" id="{508BCA9C-0165-490B-83C4-F27FEAF4A6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4451905" y="1722907"/>
            <a:ext cx="328813" cy="323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2" descr="V:\Icons\unspecified\down arrow.png">
            <a:extLst>
              <a:ext uri="{FF2B5EF4-FFF2-40B4-BE49-F238E27FC236}">
                <a16:creationId xmlns:a16="http://schemas.microsoft.com/office/drawing/2014/main" id="{D3F15FDC-F576-43FD-9334-D7FE949607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4451905" y="2799828"/>
            <a:ext cx="328813" cy="323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 descr="V:\Icons\unspecified\down arrow.png">
            <a:extLst>
              <a:ext uri="{FF2B5EF4-FFF2-40B4-BE49-F238E27FC236}">
                <a16:creationId xmlns:a16="http://schemas.microsoft.com/office/drawing/2014/main" id="{9A329E0C-EEBC-4FCA-B6C9-8613D98C39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4451906" y="3782221"/>
            <a:ext cx="328813" cy="323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9" name="그룹 68"/>
          <p:cNvGrpSpPr/>
          <p:nvPr/>
        </p:nvGrpSpPr>
        <p:grpSpPr>
          <a:xfrm>
            <a:off x="4859812" y="1474995"/>
            <a:ext cx="3750788" cy="934829"/>
            <a:chOff x="4843881" y="1455946"/>
            <a:chExt cx="3588863" cy="836742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D2D058F4-CBC9-45D6-806A-C55D749785C9}"/>
                </a:ext>
              </a:extLst>
            </p:cNvPr>
            <p:cNvSpPr/>
            <p:nvPr/>
          </p:nvSpPr>
          <p:spPr>
            <a:xfrm>
              <a:off x="4843881" y="1455946"/>
              <a:ext cx="3588863" cy="836742"/>
            </a:xfrm>
            <a:prstGeom prst="rect">
              <a:avLst/>
            </a:prstGeom>
            <a:solidFill>
              <a:srgbClr val="0076CE">
                <a:lumMod val="20000"/>
                <a:lumOff val="8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/>
                <a:cs typeface="+mn-cs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3AF4252D-A3F0-443B-9F2A-F95CCACA27F8}"/>
                </a:ext>
              </a:extLst>
            </p:cNvPr>
            <p:cNvSpPr/>
            <p:nvPr/>
          </p:nvSpPr>
          <p:spPr>
            <a:xfrm>
              <a:off x="4897752" y="1582140"/>
              <a:ext cx="3338989" cy="564148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marL="179388" lvl="1" indent="-179388" defTabSz="514350">
                <a:spcBef>
                  <a:spcPts val="600"/>
                </a:spcBef>
                <a:spcAft>
                  <a:spcPts val="300"/>
                </a:spcAft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solidFill>
                    <a:srgbClr val="444444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2040204020203" pitchFamily="50" charset="-127"/>
                </a:rPr>
                <a:t>안정적인 </a:t>
              </a:r>
              <a:r>
                <a:rPr lang="ko-KR" altLang="en-US" sz="1200" dirty="0" err="1">
                  <a:solidFill>
                    <a:srgbClr val="444444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2040204020203" pitchFamily="50" charset="-127"/>
                </a:rPr>
                <a:t>계정계</a:t>
              </a:r>
              <a:r>
                <a:rPr lang="ko-KR" altLang="en-US" sz="1200" dirty="0">
                  <a:solidFill>
                    <a:srgbClr val="444444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2040204020203" pitchFamily="50" charset="-127"/>
                </a:rPr>
                <a:t> 서비스 고도화를 위해 </a:t>
              </a:r>
              <a:r>
                <a:rPr lang="en-US" altLang="ko-KR" sz="1200" dirty="0">
                  <a:solidFill>
                    <a:srgbClr val="444444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2040204020203" pitchFamily="50" charset="-127"/>
                </a:rPr>
                <a:t/>
              </a:r>
              <a:br>
                <a:rPr lang="en-US" altLang="ko-KR" sz="1200" dirty="0">
                  <a:solidFill>
                    <a:srgbClr val="444444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2040204020203" pitchFamily="50" charset="-127"/>
                </a:rPr>
              </a:br>
              <a:r>
                <a:rPr lang="ko-KR" altLang="en-US" sz="1200" b="1" dirty="0">
                  <a:solidFill>
                    <a:srgbClr val="444444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2040204020203" pitchFamily="50" charset="-127"/>
                </a:rPr>
                <a:t>신규 </a:t>
              </a:r>
              <a:r>
                <a:rPr lang="ko-KR" altLang="en-US" sz="1200" b="1" dirty="0" err="1">
                  <a:solidFill>
                    <a:srgbClr val="444444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2040204020203" pitchFamily="50" charset="-127"/>
                </a:rPr>
                <a:t>스토리지에</a:t>
              </a:r>
              <a:r>
                <a:rPr lang="ko-KR" altLang="en-US" sz="1200" b="1" dirty="0">
                  <a:solidFill>
                    <a:srgbClr val="444444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2040204020203" pitchFamily="50" charset="-127"/>
                </a:rPr>
                <a:t> </a:t>
              </a:r>
              <a:r>
                <a:rPr lang="en-US" altLang="ko-KR" sz="1200" b="1" dirty="0">
                  <a:solidFill>
                    <a:srgbClr val="444444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2040204020203" pitchFamily="50" charset="-127"/>
                </a:rPr>
                <a:t>CG </a:t>
              </a:r>
              <a:r>
                <a:rPr lang="ko-KR" altLang="en-US" sz="1200" b="1" dirty="0">
                  <a:solidFill>
                    <a:srgbClr val="444444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2040204020203" pitchFamily="50" charset="-127"/>
                </a:rPr>
                <a:t>운영 제안</a:t>
              </a:r>
              <a:r>
                <a:rPr lang="en-US" altLang="ko-KR" sz="1200" b="1" dirty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2040204020203" pitchFamily="50" charset="-127"/>
                </a:rPr>
                <a:t/>
              </a:r>
              <a:br>
                <a:rPr lang="en-US" altLang="ko-KR" sz="1200" b="1" dirty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2040204020203" pitchFamily="50" charset="-127"/>
                </a:rPr>
              </a:br>
              <a:r>
                <a:rPr lang="en-US" altLang="ko-KR" sz="1200" b="1" dirty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2040204020203" pitchFamily="50" charset="-127"/>
                </a:rPr>
                <a:t>&gt; CG </a:t>
              </a:r>
              <a:r>
                <a:rPr lang="ko-KR" altLang="en-US" sz="1200" b="1" dirty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2040204020203" pitchFamily="50" charset="-127"/>
                </a:rPr>
                <a:t>구성 방안 제안</a:t>
              </a:r>
              <a:r>
                <a:rPr lang="en-US" altLang="ko-KR" sz="1200" b="1" dirty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2040204020203" pitchFamily="50" charset="-127"/>
                </a:rPr>
                <a:t>(Lock-IN </a:t>
              </a:r>
              <a:r>
                <a:rPr lang="ko-KR" altLang="en-US" sz="1200" b="1" dirty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2040204020203" pitchFamily="50" charset="-127"/>
                </a:rPr>
                <a:t>방안</a:t>
              </a:r>
              <a:r>
                <a:rPr lang="en-US" altLang="ko-KR" sz="1200" b="1" dirty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2040204020203" pitchFamily="50" charset="-127"/>
                </a:rPr>
                <a:t>)</a:t>
              </a:r>
              <a:endParaRPr lang="ko-KR" altLang="en-US" sz="1200" b="1" dirty="0">
                <a:solidFill>
                  <a:srgbClr val="444444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endParaRPr>
            </a:p>
          </p:txBody>
        </p:sp>
      </p:grpSp>
      <p:grpSp>
        <p:nvGrpSpPr>
          <p:cNvPr id="72" name="그룹 71"/>
          <p:cNvGrpSpPr/>
          <p:nvPr/>
        </p:nvGrpSpPr>
        <p:grpSpPr>
          <a:xfrm>
            <a:off x="4859812" y="3467100"/>
            <a:ext cx="3750788" cy="996173"/>
            <a:chOff x="4843881" y="3607481"/>
            <a:chExt cx="3588863" cy="836742"/>
          </a:xfrm>
        </p:grpSpPr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27C4B532-3C01-4E04-804F-972A781D1AF7}"/>
                </a:ext>
              </a:extLst>
            </p:cNvPr>
            <p:cNvSpPr/>
            <p:nvPr/>
          </p:nvSpPr>
          <p:spPr>
            <a:xfrm>
              <a:off x="4843881" y="3607481"/>
              <a:ext cx="3588863" cy="836742"/>
            </a:xfrm>
            <a:prstGeom prst="rect">
              <a:avLst/>
            </a:prstGeom>
            <a:solidFill>
              <a:srgbClr val="0076CE">
                <a:lumMod val="20000"/>
                <a:lumOff val="8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/>
                <a:cs typeface="+mn-cs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F80FFECB-DF09-4F58-A771-14332C89C68E}"/>
                </a:ext>
              </a:extLst>
            </p:cNvPr>
            <p:cNvSpPr/>
            <p:nvPr/>
          </p:nvSpPr>
          <p:spPr>
            <a:xfrm>
              <a:off x="4903418" y="3660668"/>
              <a:ext cx="3522158" cy="72533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79388" lvl="1" indent="-179388" defTabSz="514350">
                <a:spcBef>
                  <a:spcPts val="600"/>
                </a:spcBef>
                <a:spcAft>
                  <a:spcPts val="300"/>
                </a:spcAft>
                <a:buFont typeface="Arial" panose="020B0604020202020204" pitchFamily="34" charset="0"/>
                <a:buChar char="•"/>
              </a:pPr>
              <a:r>
                <a:rPr lang="ko-KR" altLang="en-US" sz="1200" b="1" dirty="0">
                  <a:solidFill>
                    <a:srgbClr val="444444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2040204020203" pitchFamily="50" charset="-127"/>
                </a:rPr>
                <a:t>차세대 최신 기술과 성능 효율성</a:t>
              </a:r>
              <a:r>
                <a:rPr lang="ko-KR" altLang="en-US" sz="1200" dirty="0">
                  <a:solidFill>
                    <a:srgbClr val="444444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2040204020203" pitchFamily="50" charset="-127"/>
                </a:rPr>
                <a:t> 을 포함한 솔루션 제안</a:t>
              </a:r>
              <a:r>
                <a:rPr lang="en-US" altLang="ko-KR" sz="1200" dirty="0">
                  <a:solidFill>
                    <a:srgbClr val="444444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2040204020203" pitchFamily="50" charset="-127"/>
                </a:rPr>
                <a:t>(NVME, </a:t>
              </a:r>
              <a:r>
                <a:rPr lang="ko-KR" altLang="en-US" sz="1200" dirty="0">
                  <a:solidFill>
                    <a:srgbClr val="444444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2040204020203" pitchFamily="50" charset="-127"/>
                </a:rPr>
                <a:t>압축</a:t>
              </a:r>
              <a:r>
                <a:rPr lang="en-US" altLang="ko-KR" sz="1200" dirty="0">
                  <a:solidFill>
                    <a:srgbClr val="444444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2040204020203" pitchFamily="50" charset="-127"/>
                </a:rPr>
                <a:t>/</a:t>
              </a:r>
              <a:r>
                <a:rPr lang="ko-KR" altLang="en-US" sz="1200" dirty="0">
                  <a:solidFill>
                    <a:srgbClr val="444444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2040204020203" pitchFamily="50" charset="-127"/>
                </a:rPr>
                <a:t>중복 제거</a:t>
              </a:r>
              <a:r>
                <a:rPr lang="en-US" altLang="ko-KR" sz="1200" dirty="0">
                  <a:solidFill>
                    <a:srgbClr val="444444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2040204020203" pitchFamily="50" charset="-127"/>
                </a:rPr>
                <a:t>)</a:t>
              </a:r>
              <a:br>
                <a:rPr lang="en-US" altLang="ko-KR" sz="1200" dirty="0">
                  <a:solidFill>
                    <a:srgbClr val="444444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2040204020203" pitchFamily="50" charset="-127"/>
                </a:rPr>
              </a:br>
              <a:r>
                <a:rPr lang="en-US" altLang="ko-KR" sz="1200" b="1" dirty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2040204020203" pitchFamily="50" charset="-127"/>
                </a:rPr>
                <a:t>&gt; </a:t>
              </a:r>
              <a:r>
                <a:rPr lang="en-US" altLang="ko-KR" sz="1200" b="1" dirty="0" err="1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2040204020203" pitchFamily="50" charset="-127"/>
                </a:rPr>
                <a:t>PowerMAX</a:t>
              </a:r>
              <a:r>
                <a:rPr lang="en-US" altLang="ko-KR" sz="1200" b="1" dirty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2040204020203" pitchFamily="50" charset="-127"/>
                </a:rPr>
                <a:t> 8000 CG </a:t>
              </a:r>
              <a:r>
                <a:rPr lang="ko-KR" altLang="en-US" sz="1200" b="1" dirty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2040204020203" pitchFamily="50" charset="-127"/>
                </a:rPr>
                <a:t>구성 제안</a:t>
              </a:r>
              <a:r>
                <a:rPr lang="en-US" altLang="ko-KR" sz="1200" b="1" dirty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2040204020203" pitchFamily="50" charset="-127"/>
                </a:rPr>
                <a:t/>
              </a:r>
              <a:br>
                <a:rPr lang="en-US" altLang="ko-KR" sz="1200" b="1" dirty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2040204020203" pitchFamily="50" charset="-127"/>
                </a:rPr>
              </a:br>
              <a:r>
                <a:rPr lang="en-US" altLang="ko-KR" sz="1200" b="1" dirty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2040204020203" pitchFamily="50" charset="-127"/>
                </a:rPr>
                <a:t>&gt; </a:t>
              </a:r>
              <a:r>
                <a:rPr lang="ko-KR" altLang="en-US" sz="1200" b="1" dirty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2040204020203" pitchFamily="50" charset="-127"/>
                </a:rPr>
                <a:t>성능 </a:t>
              </a:r>
              <a:r>
                <a:rPr lang="en-US" altLang="ko-KR" sz="1200" b="1" dirty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2040204020203" pitchFamily="50" charset="-127"/>
                </a:rPr>
                <a:t>100% </a:t>
              </a:r>
              <a:r>
                <a:rPr lang="ko-KR" altLang="en-US" sz="1200" b="1" dirty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2040204020203" pitchFamily="50" charset="-127"/>
                </a:rPr>
                <a:t>향상</a:t>
              </a:r>
              <a:endParaRPr lang="en-US" altLang="ko-KR" sz="12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endParaRPr>
            </a:p>
          </p:txBody>
        </p:sp>
      </p:grpSp>
      <p:grpSp>
        <p:nvGrpSpPr>
          <p:cNvPr id="75" name="그룹 74"/>
          <p:cNvGrpSpPr/>
          <p:nvPr/>
        </p:nvGrpSpPr>
        <p:grpSpPr>
          <a:xfrm>
            <a:off x="4859812" y="2466974"/>
            <a:ext cx="3750788" cy="958188"/>
            <a:chOff x="4843881" y="2506349"/>
            <a:chExt cx="3588863" cy="850241"/>
          </a:xfrm>
        </p:grpSpPr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1FD99268-45D1-4FD7-89B0-5548E6A34789}"/>
                </a:ext>
              </a:extLst>
            </p:cNvPr>
            <p:cNvSpPr/>
            <p:nvPr/>
          </p:nvSpPr>
          <p:spPr>
            <a:xfrm>
              <a:off x="4843881" y="2506349"/>
              <a:ext cx="3588863" cy="836742"/>
            </a:xfrm>
            <a:prstGeom prst="rect">
              <a:avLst/>
            </a:prstGeom>
            <a:solidFill>
              <a:srgbClr val="0076CE">
                <a:lumMod val="20000"/>
                <a:lumOff val="8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/>
                <a:cs typeface="+mn-cs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383E8879-245E-453B-8D82-286C9DE313D8}"/>
                </a:ext>
              </a:extLst>
            </p:cNvPr>
            <p:cNvSpPr/>
            <p:nvPr/>
          </p:nvSpPr>
          <p:spPr>
            <a:xfrm>
              <a:off x="4897752" y="2619211"/>
              <a:ext cx="3476642" cy="73737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79388" lvl="1" indent="-179388" defTabSz="514350">
                <a:spcBef>
                  <a:spcPts val="600"/>
                </a:spcBef>
                <a:spcAft>
                  <a:spcPts val="300"/>
                </a:spcAft>
                <a:buFont typeface="Arial" panose="020B0604020202020204" pitchFamily="34" charset="0"/>
                <a:buChar char="•"/>
              </a:pPr>
              <a:r>
                <a:rPr lang="ko-KR" altLang="en-US" sz="1200" b="1" dirty="0">
                  <a:solidFill>
                    <a:srgbClr val="444444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2040204020203" pitchFamily="50" charset="-127"/>
                </a:rPr>
                <a:t>서비스 연속성</a:t>
              </a:r>
              <a:r>
                <a:rPr lang="ko-KR" altLang="en-US" sz="1200" dirty="0">
                  <a:solidFill>
                    <a:srgbClr val="444444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2040204020203" pitchFamily="50" charset="-127"/>
                </a:rPr>
                <a:t>과</a:t>
              </a:r>
              <a:r>
                <a:rPr lang="ko-KR" altLang="en-US" sz="1200" b="1" dirty="0">
                  <a:solidFill>
                    <a:srgbClr val="444444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2040204020203" pitchFamily="50" charset="-127"/>
                </a:rPr>
                <a:t> 안정성 </a:t>
              </a:r>
              <a:r>
                <a:rPr lang="ko-KR" altLang="en-US" sz="1200" dirty="0">
                  <a:solidFill>
                    <a:srgbClr val="444444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2040204020203" pitchFamily="50" charset="-127"/>
                </a:rPr>
                <a:t>그리고</a:t>
              </a:r>
              <a:r>
                <a:rPr lang="ko-KR" altLang="en-US" sz="1200" b="1" dirty="0">
                  <a:solidFill>
                    <a:srgbClr val="444444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2040204020203" pitchFamily="50" charset="-127"/>
                </a:rPr>
                <a:t> 성능을</a:t>
              </a:r>
              <a:r>
                <a:rPr lang="ko-KR" altLang="en-US" sz="1200" dirty="0">
                  <a:solidFill>
                    <a:srgbClr val="444444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2040204020203" pitchFamily="50" charset="-127"/>
                </a:rPr>
                <a:t> 고려한 </a:t>
              </a:r>
              <a:r>
                <a:rPr lang="en-US" altLang="ko-KR" sz="1200" b="1" dirty="0">
                  <a:solidFill>
                    <a:srgbClr val="444444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2040204020203" pitchFamily="50" charset="-127"/>
                </a:rPr>
                <a:t>CG</a:t>
              </a:r>
              <a:r>
                <a:rPr lang="ko-KR" altLang="en-US" sz="1200" b="1" dirty="0">
                  <a:solidFill>
                    <a:srgbClr val="444444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2040204020203" pitchFamily="50" charset="-127"/>
                </a:rPr>
                <a:t> 구성 방안</a:t>
              </a:r>
              <a:r>
                <a:rPr lang="ko-KR" altLang="en-US" sz="1200" dirty="0">
                  <a:solidFill>
                    <a:srgbClr val="444444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2040204020203" pitchFamily="50" charset="-127"/>
                </a:rPr>
                <a:t> 제안</a:t>
              </a:r>
              <a:r>
                <a:rPr lang="en-US" altLang="ko-KR" sz="1200" dirty="0">
                  <a:solidFill>
                    <a:srgbClr val="444444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2040204020203" pitchFamily="50" charset="-127"/>
                </a:rPr>
                <a:t/>
              </a:r>
              <a:br>
                <a:rPr lang="en-US" altLang="ko-KR" sz="1200" dirty="0">
                  <a:solidFill>
                    <a:srgbClr val="444444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2040204020203" pitchFamily="50" charset="-127"/>
                </a:rPr>
              </a:br>
              <a:r>
                <a:rPr lang="en-US" altLang="ko-KR" sz="1200" b="1" dirty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2040204020203" pitchFamily="50" charset="-127"/>
                </a:rPr>
                <a:t>&gt;</a:t>
              </a:r>
              <a:r>
                <a:rPr lang="ko-KR" altLang="en-US" sz="1200" b="1" dirty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2040204020203" pitchFamily="50" charset="-127"/>
                </a:rPr>
                <a:t> </a:t>
              </a:r>
              <a:r>
                <a:rPr lang="en-US" altLang="ko-KR" sz="1200" b="1" dirty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2040204020203" pitchFamily="50" charset="-127"/>
                </a:rPr>
                <a:t>MAIN/INHOUSE/DR All CG </a:t>
              </a:r>
              <a:r>
                <a:rPr lang="ko-KR" altLang="en-US" sz="1200" b="1" dirty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2040204020203" pitchFamily="50" charset="-127"/>
                </a:rPr>
                <a:t>구성</a:t>
              </a:r>
              <a:r>
                <a:rPr lang="en-US" altLang="ko-KR" sz="1200" b="1" dirty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2040204020203" pitchFamily="50" charset="-127"/>
                </a:rPr>
                <a:t/>
              </a:r>
              <a:br>
                <a:rPr lang="en-US" altLang="ko-KR" sz="1200" b="1" dirty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2040204020203" pitchFamily="50" charset="-127"/>
                </a:rPr>
              </a:br>
              <a:r>
                <a:rPr lang="en-US" altLang="ko-KR" sz="1200" b="1" dirty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&gt; </a:t>
              </a:r>
              <a:r>
                <a:rPr lang="en-US" altLang="ko-KR" sz="1200" b="1" dirty="0" err="1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Powerpath</a:t>
              </a:r>
              <a:r>
                <a:rPr lang="ko-KR" altLang="en-US" sz="1200" b="1" dirty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도입</a:t>
              </a:r>
              <a:r>
                <a:rPr lang="en-US" altLang="ko-KR" sz="1200" b="1" dirty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1200" b="1" dirty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성능 </a:t>
              </a:r>
              <a:r>
                <a:rPr lang="en-US" altLang="ko-KR" sz="1200" b="1" dirty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10% </a:t>
              </a:r>
              <a:r>
                <a:rPr lang="ko-KR" altLang="en-US" sz="1200" b="1" dirty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개선</a:t>
              </a:r>
              <a:endParaRPr lang="en-US" altLang="ko-KR" sz="1200" b="1" dirty="0">
                <a:solidFill>
                  <a:srgbClr val="444444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endParaRPr>
            </a:p>
          </p:txBody>
        </p:sp>
      </p:grp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69158C90-E4CE-494C-9B9E-6C1130DBD693}"/>
              </a:ext>
            </a:extLst>
          </p:cNvPr>
          <p:cNvGrpSpPr/>
          <p:nvPr/>
        </p:nvGrpSpPr>
        <p:grpSpPr>
          <a:xfrm>
            <a:off x="525608" y="1086211"/>
            <a:ext cx="8145857" cy="328909"/>
            <a:chOff x="5229387" y="1345020"/>
            <a:chExt cx="4118219" cy="195654"/>
          </a:xfrm>
        </p:grpSpPr>
        <p:sp>
          <p:nvSpPr>
            <p:cNvPr id="79" name="이등변 삼각형 53">
              <a:extLst>
                <a:ext uri="{FF2B5EF4-FFF2-40B4-BE49-F238E27FC236}">
                  <a16:creationId xmlns:a16="http://schemas.microsoft.com/office/drawing/2014/main" id="{9601F041-435D-472A-BB58-3ABA163658E7}"/>
                </a:ext>
              </a:extLst>
            </p:cNvPr>
            <p:cNvSpPr/>
            <p:nvPr/>
          </p:nvSpPr>
          <p:spPr>
            <a:xfrm rot="5400000" flipH="1">
              <a:off x="9267345" y="1371342"/>
              <a:ext cx="85200" cy="75322"/>
            </a:xfrm>
            <a:prstGeom prst="triangle">
              <a:avLst/>
            </a:prstGeom>
            <a:solidFill>
              <a:srgbClr val="717074">
                <a:lumMod val="50000"/>
              </a:srgbClr>
            </a:solidFill>
            <a:ln w="9525" cap="flat" cmpd="sng" algn="ctr">
              <a:noFill/>
              <a:prstDash val="solid"/>
            </a:ln>
            <a:effectLst>
              <a:innerShdw blurRad="114300">
                <a:prstClr val="black"/>
              </a:innerShdw>
            </a:effectLst>
          </p:spPr>
          <p:txBody>
            <a:bodyPr rtlCol="0" anchor="ctr"/>
            <a:lstStyle/>
            <a:p>
              <a:pPr algn="ctr" defTabSz="990570">
                <a:defRPr/>
              </a:pPr>
              <a:endParaRPr lang="ko-KR" altLang="en-US" sz="1200" kern="0" dirty="0">
                <a:solidFill>
                  <a:srgbClr val="FFFFFF"/>
                </a:solidFill>
                <a:ea typeface="맑은 고딕"/>
              </a:endParaRPr>
            </a:p>
          </p:txBody>
        </p:sp>
        <p:sp>
          <p:nvSpPr>
            <p:cNvPr id="80" name="직사각형 66">
              <a:extLst>
                <a:ext uri="{FF2B5EF4-FFF2-40B4-BE49-F238E27FC236}">
                  <a16:creationId xmlns:a16="http://schemas.microsoft.com/office/drawing/2014/main" id="{438370B1-ECE0-4955-A3E0-8B52851F64C3}"/>
                </a:ext>
              </a:extLst>
            </p:cNvPr>
            <p:cNvSpPr/>
            <p:nvPr/>
          </p:nvSpPr>
          <p:spPr>
            <a:xfrm flipH="1">
              <a:off x="7359136" y="1363104"/>
              <a:ext cx="1988470" cy="174616"/>
            </a:xfrm>
            <a:prstGeom prst="rect">
              <a:avLst/>
            </a:prstGeom>
            <a:gradFill>
              <a:gsLst>
                <a:gs pos="9000">
                  <a:srgbClr val="60B3E6"/>
                </a:gs>
                <a:gs pos="0">
                  <a:srgbClr val="2C95DD"/>
                </a:gs>
                <a:gs pos="89000">
                  <a:srgbClr val="2C95DD">
                    <a:lumMod val="75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2C95DD">
                  <a:lumMod val="50000"/>
                </a:srgbClr>
              </a:solidFill>
              <a:prstDash val="solid"/>
            </a:ln>
            <a:effectLst/>
            <a:scene3d>
              <a:camera prst="orthographicFront"/>
              <a:lightRig rig="threePt" dir="t"/>
            </a:scene3d>
            <a:sp3d prstMaterial="flat"/>
          </p:spPr>
          <p:txBody>
            <a:bodyPr rtlCol="0" anchor="ctr"/>
            <a:lstStyle/>
            <a:p>
              <a:pPr algn="ctr" defTabSz="990570"/>
              <a:r>
                <a:rPr lang="ko-KR" altLang="en-US" sz="1400" b="1" kern="0" dirty="0">
                  <a:solidFill>
                    <a:prstClr val="white"/>
                  </a:solidFill>
                  <a:ea typeface="맑은 고딕"/>
                </a:rPr>
                <a:t>전 </a:t>
              </a:r>
              <a:r>
                <a:rPr lang="ko-KR" altLang="en-US" sz="1400" b="1" kern="0" dirty="0" err="1">
                  <a:solidFill>
                    <a:prstClr val="white"/>
                  </a:solidFill>
                  <a:ea typeface="맑은 고딕"/>
                </a:rPr>
                <a:t>략</a:t>
              </a:r>
              <a:endParaRPr lang="ko-KR" altLang="en-US" sz="1400" b="1" kern="0" dirty="0">
                <a:solidFill>
                  <a:prstClr val="white"/>
                </a:solidFill>
                <a:ea typeface="맑은 고딕"/>
              </a:endParaRPr>
            </a:p>
          </p:txBody>
        </p:sp>
        <p:sp>
          <p:nvSpPr>
            <p:cNvPr id="81" name="이등변 삼각형 77">
              <a:extLst>
                <a:ext uri="{FF2B5EF4-FFF2-40B4-BE49-F238E27FC236}">
                  <a16:creationId xmlns:a16="http://schemas.microsoft.com/office/drawing/2014/main" id="{5C7A271A-A8BD-41E9-B3E0-2C0EC09778EB}"/>
                </a:ext>
              </a:extLst>
            </p:cNvPr>
            <p:cNvSpPr/>
            <p:nvPr/>
          </p:nvSpPr>
          <p:spPr>
            <a:xfrm rot="16200000">
              <a:off x="5219315" y="1373233"/>
              <a:ext cx="95465" cy="75322"/>
            </a:xfrm>
            <a:prstGeom prst="triangle">
              <a:avLst/>
            </a:prstGeom>
            <a:solidFill>
              <a:srgbClr val="2C95DD">
                <a:lumMod val="50000"/>
              </a:srgbClr>
            </a:solidFill>
            <a:ln w="9525" cap="flat" cmpd="sng" algn="ctr">
              <a:noFill/>
              <a:prstDash val="solid"/>
            </a:ln>
            <a:effectLst>
              <a:innerShdw blurRad="114300">
                <a:prstClr val="black"/>
              </a:innerShdw>
            </a:effectLst>
          </p:spPr>
          <p:txBody>
            <a:bodyPr rtlCol="0" anchor="ctr"/>
            <a:lstStyle/>
            <a:p>
              <a:pPr algn="ctr" defTabSz="990570">
                <a:defRPr/>
              </a:pPr>
              <a:endParaRPr lang="ko-KR" altLang="en-US" sz="1200" kern="0" dirty="0">
                <a:solidFill>
                  <a:srgbClr val="FFFFFF"/>
                </a:solidFill>
                <a:ea typeface="맑은 고딕"/>
              </a:endParaRPr>
            </a:p>
          </p:txBody>
        </p:sp>
        <p:sp>
          <p:nvSpPr>
            <p:cNvPr id="82" name="직사각형 65">
              <a:extLst>
                <a:ext uri="{FF2B5EF4-FFF2-40B4-BE49-F238E27FC236}">
                  <a16:creationId xmlns:a16="http://schemas.microsoft.com/office/drawing/2014/main" id="{90CAF868-E5D9-42D0-890B-F11131967842}"/>
                </a:ext>
              </a:extLst>
            </p:cNvPr>
            <p:cNvSpPr/>
            <p:nvPr/>
          </p:nvSpPr>
          <p:spPr>
            <a:xfrm flipH="1">
              <a:off x="5231090" y="1345020"/>
              <a:ext cx="1987407" cy="195654"/>
            </a:xfrm>
            <a:prstGeom prst="rect">
              <a:avLst/>
            </a:prstGeom>
            <a:gradFill>
              <a:gsLst>
                <a:gs pos="9000">
                  <a:srgbClr val="717074">
                    <a:lumMod val="60000"/>
                    <a:lumOff val="40000"/>
                  </a:srgbClr>
                </a:gs>
                <a:gs pos="0">
                  <a:srgbClr val="717074"/>
                </a:gs>
                <a:gs pos="89000">
                  <a:srgbClr val="717074">
                    <a:lumMod val="75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717074">
                  <a:lumMod val="75000"/>
                </a:srgbClr>
              </a:solidFill>
              <a:prstDash val="solid"/>
            </a:ln>
            <a:effectLst/>
            <a:scene3d>
              <a:camera prst="orthographicFront"/>
              <a:lightRig rig="threePt" dir="t"/>
            </a:scene3d>
            <a:sp3d prstMaterial="flat"/>
          </p:spPr>
          <p:txBody>
            <a:bodyPr rtlCol="0" anchor="ctr"/>
            <a:lstStyle/>
            <a:p>
              <a:pPr algn="ctr" defTabSz="990570"/>
              <a:r>
                <a:rPr lang="ko-KR" altLang="en-US" sz="1400" b="1" kern="0" dirty="0">
                  <a:solidFill>
                    <a:prstClr val="white"/>
                  </a:solidFill>
                  <a:ea typeface="맑은 고딕"/>
                </a:rPr>
                <a:t>제안 배경</a:t>
              </a:r>
              <a:endParaRPr lang="en-US" altLang="ko-KR" sz="1400" b="1" kern="0" dirty="0">
                <a:solidFill>
                  <a:prstClr val="white"/>
                </a:solidFill>
                <a:ea typeface="맑은 고딕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65543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2021 Dell Tech template">
  <a:themeElements>
    <a:clrScheme name="Dell New VID">
      <a:dk1>
        <a:srgbClr val="444444"/>
      </a:dk1>
      <a:lt1>
        <a:srgbClr val="0076CE"/>
      </a:lt1>
      <a:dk2>
        <a:srgbClr val="FFFFFF"/>
      </a:dk2>
      <a:lt2>
        <a:srgbClr val="000000"/>
      </a:lt2>
      <a:accent1>
        <a:srgbClr val="00447C"/>
      </a:accent1>
      <a:accent2>
        <a:srgbClr val="6EA204"/>
      </a:accent2>
      <a:accent3>
        <a:srgbClr val="F2AF00"/>
      </a:accent3>
      <a:accent4>
        <a:srgbClr val="EE6411"/>
      </a:accent4>
      <a:accent5>
        <a:srgbClr val="CE1126"/>
      </a:accent5>
      <a:accent6>
        <a:srgbClr val="41B6E6"/>
      </a:accent6>
      <a:hlink>
        <a:srgbClr val="0076CE"/>
      </a:hlink>
      <a:folHlink>
        <a:srgbClr val="6E2585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 w="12700">
          <a:solidFill>
            <a:schemeClr val="bg2"/>
          </a:solidFill>
        </a:ln>
      </a:spPr>
      <a:bodyPr rtlCol="0" anchor="ctr"/>
      <a:lstStyle>
        <a:defPPr algn="ctr">
          <a:defRPr sz="1200" dirty="0" smtClean="0">
            <a:solidFill>
              <a:schemeClr val="bg2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 algn="ctr">
          <a:defRPr sz="18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-18501_2020_ppt_template_v2.potx" id="{8EE0A804-4CB6-44EA-A4B4-C7D1EB27F55F}" vid="{F7FFB47B-E2F5-4219-83D1-256A9C18175C}"/>
    </a:ext>
  </a:extLst>
</a:theme>
</file>

<file path=ppt/theme/theme2.xml><?xml version="1.0" encoding="utf-8"?>
<a:theme xmlns:a="http://schemas.openxmlformats.org/drawingml/2006/main" name="GMDT">
  <a:themeElements>
    <a:clrScheme name="Dell New VID">
      <a:dk1>
        <a:srgbClr val="444444"/>
      </a:dk1>
      <a:lt1>
        <a:srgbClr val="0076CE"/>
      </a:lt1>
      <a:dk2>
        <a:srgbClr val="FFFFFF"/>
      </a:dk2>
      <a:lt2>
        <a:srgbClr val="000000"/>
      </a:lt2>
      <a:accent1>
        <a:srgbClr val="00447C"/>
      </a:accent1>
      <a:accent2>
        <a:srgbClr val="6EA204"/>
      </a:accent2>
      <a:accent3>
        <a:srgbClr val="F2AF00"/>
      </a:accent3>
      <a:accent4>
        <a:srgbClr val="EE6411"/>
      </a:accent4>
      <a:accent5>
        <a:srgbClr val="CE1126"/>
      </a:accent5>
      <a:accent6>
        <a:srgbClr val="41B6E6"/>
      </a:accent6>
      <a:hlink>
        <a:srgbClr val="0076CE"/>
      </a:hlink>
      <a:folHlink>
        <a:srgbClr val="6E2585"/>
      </a:folHlink>
    </a:clrScheme>
    <a:fontScheme name="사용자 지정 244">
      <a:majorFont>
        <a:latin typeface="Arial"/>
        <a:ea typeface="맑은 고딕"/>
        <a:cs typeface=""/>
      </a:majorFont>
      <a:minorFont>
        <a:latin typeface="Arial"/>
        <a:ea typeface="맑은 고딕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 w="12700">
          <a:solidFill>
            <a:schemeClr val="bg2"/>
          </a:solidFill>
        </a:ln>
      </a:spPr>
      <a:bodyPr rtlCol="0" anchor="ctr"/>
      <a:lstStyle>
        <a:defPPr algn="ctr">
          <a:defRPr sz="1200" dirty="0" smtClean="0">
            <a:solidFill>
              <a:schemeClr val="bg2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 algn="ctr">
          <a:defRPr sz="18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GMDT" id="{34F2416A-6A1D-464E-8E5E-8EEE8B64C49F}" vid="{F9C6D1C0-F142-431F-A34A-6EA2D2F7AD2F}"/>
    </a:ext>
  </a:extLst>
</a:theme>
</file>

<file path=ppt/theme/theme3.xml><?xml version="1.0" encoding="utf-8"?>
<a:theme xmlns:a="http://schemas.openxmlformats.org/drawingml/2006/main" name="Dell EMC 2018 internal">
  <a:themeElements>
    <a:clrScheme name="Dell New VID">
      <a:dk1>
        <a:srgbClr val="444444"/>
      </a:dk1>
      <a:lt1>
        <a:srgbClr val="0076CE"/>
      </a:lt1>
      <a:dk2>
        <a:srgbClr val="FFFFFF"/>
      </a:dk2>
      <a:lt2>
        <a:srgbClr val="000000"/>
      </a:lt2>
      <a:accent1>
        <a:srgbClr val="00447C"/>
      </a:accent1>
      <a:accent2>
        <a:srgbClr val="6EA204"/>
      </a:accent2>
      <a:accent3>
        <a:srgbClr val="F2AF00"/>
      </a:accent3>
      <a:accent4>
        <a:srgbClr val="EE6411"/>
      </a:accent4>
      <a:accent5>
        <a:srgbClr val="CE1126"/>
      </a:accent5>
      <a:accent6>
        <a:srgbClr val="41B6E6"/>
      </a:accent6>
      <a:hlink>
        <a:srgbClr val="0076CE"/>
      </a:hlink>
      <a:folHlink>
        <a:srgbClr val="6E2585"/>
      </a:folHlink>
    </a:clrScheme>
    <a:fontScheme name="사용자 지정 181">
      <a:majorFont>
        <a:latin typeface="Arial"/>
        <a:ea typeface="맑은 고딕"/>
        <a:cs typeface=""/>
      </a:majorFont>
      <a:minorFont>
        <a:latin typeface="Arial"/>
        <a:ea typeface="맑은 고딕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sz="1200" dirty="0" smtClean="0">
            <a:solidFill>
              <a:schemeClr val="bg2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 algn="ctr">
          <a:defRPr sz="18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2" id="{19978522-15E7-41C3-9339-A8B1F5116039}" vid="{7425B8F8-B87E-4F01-8308-F1759AB8F621}"/>
    </a:ext>
  </a:extLst>
</a:theme>
</file>

<file path=ppt/theme/theme4.xml><?xml version="1.0" encoding="utf-8"?>
<a:theme xmlns:a="http://schemas.openxmlformats.org/drawingml/2006/main" name="Office Theme">
  <a:themeElements>
    <a:clrScheme name="Dell New VID">
      <a:dk1>
        <a:srgbClr val="444444"/>
      </a:dk1>
      <a:lt1>
        <a:srgbClr val="0076CE"/>
      </a:lt1>
      <a:dk2>
        <a:srgbClr val="FFFFFF"/>
      </a:dk2>
      <a:lt2>
        <a:srgbClr val="000000"/>
      </a:lt2>
      <a:accent1>
        <a:srgbClr val="00447C"/>
      </a:accent1>
      <a:accent2>
        <a:srgbClr val="6EA204"/>
      </a:accent2>
      <a:accent3>
        <a:srgbClr val="F2AF00"/>
      </a:accent3>
      <a:accent4>
        <a:srgbClr val="EE6411"/>
      </a:accent4>
      <a:accent5>
        <a:srgbClr val="CE1126"/>
      </a:accent5>
      <a:accent6>
        <a:srgbClr val="41B6E6"/>
      </a:accent6>
      <a:hlink>
        <a:srgbClr val="0076CE"/>
      </a:hlink>
      <a:folHlink>
        <a:srgbClr val="6E2585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Dell New VID">
      <a:dk1>
        <a:srgbClr val="444444"/>
      </a:dk1>
      <a:lt1>
        <a:srgbClr val="0076CE"/>
      </a:lt1>
      <a:dk2>
        <a:srgbClr val="FFFFFF"/>
      </a:dk2>
      <a:lt2>
        <a:srgbClr val="000000"/>
      </a:lt2>
      <a:accent1>
        <a:srgbClr val="00447C"/>
      </a:accent1>
      <a:accent2>
        <a:srgbClr val="6EA204"/>
      </a:accent2>
      <a:accent3>
        <a:srgbClr val="F2AF00"/>
      </a:accent3>
      <a:accent4>
        <a:srgbClr val="EE6411"/>
      </a:accent4>
      <a:accent5>
        <a:srgbClr val="CE1126"/>
      </a:accent5>
      <a:accent6>
        <a:srgbClr val="41B6E6"/>
      </a:accent6>
      <a:hlink>
        <a:srgbClr val="0076CE"/>
      </a:hlink>
      <a:folHlink>
        <a:srgbClr val="6E2585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2020 Dell Tech template</Template>
  <TotalTime>4962</TotalTime>
  <Words>4587</Words>
  <Application>Microsoft Office PowerPoint</Application>
  <PresentationFormat>화면 슬라이드 쇼(16:9)</PresentationFormat>
  <Paragraphs>854</Paragraphs>
  <Slides>28</Slides>
  <Notes>26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28</vt:i4>
      </vt:variant>
    </vt:vector>
  </HeadingPairs>
  <TitlesOfParts>
    <vt:vector size="42" baseType="lpstr">
      <vt:lpstr>Malgun Gothic Semilight</vt:lpstr>
      <vt:lpstr>Museo Sans For Dell</vt:lpstr>
      <vt:lpstr>굴림</vt:lpstr>
      <vt:lpstr>뫼비우스 Bold</vt:lpstr>
      <vt:lpstr>Arial</vt:lpstr>
      <vt:lpstr>Calibri</vt:lpstr>
      <vt:lpstr>KoPub돋움체 Bold</vt:lpstr>
      <vt:lpstr>Tahoma</vt:lpstr>
      <vt:lpstr>Times New Roman</vt:lpstr>
      <vt:lpstr>Wingdings</vt:lpstr>
      <vt:lpstr>맑은 고딕</vt:lpstr>
      <vt:lpstr>2021 Dell Tech template</vt:lpstr>
      <vt:lpstr>GMDT</vt:lpstr>
      <vt:lpstr>Dell EMC 2018 internal</vt:lpstr>
      <vt:lpstr>카카오뱅크  PowerMAX 계정계 운영 사례</vt:lpstr>
      <vt:lpstr>Agenda</vt:lpstr>
      <vt:lpstr>About Kakaobank</vt:lpstr>
      <vt:lpstr>카카오뱅크 Timeline with DellTechnologies</vt:lpstr>
      <vt:lpstr>제안 배경 및 전략 – PowerMAX 구성도</vt:lpstr>
      <vt:lpstr>제안 배경 및 전략 – PowerMAX 도입 전략</vt:lpstr>
      <vt:lpstr>PowerMAX 도입 결과 요약 </vt:lpstr>
      <vt:lpstr>제안 배경 및 전략 – PowerMAX Lock-IN</vt:lpstr>
      <vt:lpstr>제안 배경 및 전략 – PowerMAX Lock-IN</vt:lpstr>
      <vt:lpstr>제안 배경 및 전략 – PowerMAX Lock-IN</vt:lpstr>
      <vt:lpstr>PowerMAX Lock-IN 결과 요약 </vt:lpstr>
      <vt:lpstr>PowerMAX Lock-In 결과 요약 - 구성도(현재)</vt:lpstr>
      <vt:lpstr>NEXT TO BE 구성도</vt:lpstr>
      <vt:lpstr>결론</vt:lpstr>
      <vt:lpstr>PowerPoint 프레젠테이션</vt:lpstr>
      <vt:lpstr>CG(Consistency Group) 란?</vt:lpstr>
      <vt:lpstr>#별첨 R5(7+1) vs R1 – 비교</vt:lpstr>
      <vt:lpstr>PAIN POINT - 성능 지연</vt:lpstr>
      <vt:lpstr>성능비교 – VMAX450F vs PowerMAX 8000</vt:lpstr>
      <vt:lpstr>PAIN POINT – 성능 지연 전후 결과</vt:lpstr>
      <vt:lpstr>PAIN POINT – Core 수 조정후 성능 개선</vt:lpstr>
      <vt:lpstr>구성안 성능 비교 – 증설 vs CG</vt:lpstr>
      <vt:lpstr>성능비교 – PowerMAX CG</vt:lpstr>
      <vt:lpstr>성능비교 – Multipath vs Powerpath</vt:lpstr>
      <vt:lpstr>제안 배경 및 전략 – WHY Dell Technologies</vt:lpstr>
      <vt:lpstr>제안 배경 및 전략 – 계정계 분리</vt:lpstr>
      <vt:lpstr>제안 배경 및 전략 – PowerMAX</vt:lpstr>
      <vt:lpstr>2.0 PowerStore OS Code 성능 향상</vt:lpstr>
    </vt:vector>
  </TitlesOfParts>
  <Company>Dell Inc.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Process, Strategy, OrgChart and Timeline Examples</dc:title>
  <dc:creator>LeBlanc, Denise</dc:creator>
  <cp:lastModifiedBy>insuk Park</cp:lastModifiedBy>
  <cp:revision>88</cp:revision>
  <cp:lastPrinted>2018-09-10T14:53:10Z</cp:lastPrinted>
  <dcterms:created xsi:type="dcterms:W3CDTF">2019-12-12T18:00:50Z</dcterms:created>
  <dcterms:modified xsi:type="dcterms:W3CDTF">2021-05-03T08:38:56Z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7de70ee2-0cb4-4d60-aee5-75ef2c4c8a90_Enabled">
    <vt:lpwstr>True</vt:lpwstr>
  </property>
  <property fmtid="{D5CDD505-2E9C-101B-9397-08002B2CF9AE}" pid="3" name="MSIP_Label_7de70ee2-0cb4-4d60-aee5-75ef2c4c8a90_SiteId">
    <vt:lpwstr>945c199a-83a2-4e80-9f8c-5a91be5752dd</vt:lpwstr>
  </property>
  <property fmtid="{D5CDD505-2E9C-101B-9397-08002B2CF9AE}" pid="4" name="MSIP_Label_7de70ee2-0cb4-4d60-aee5-75ef2c4c8a90_Owner">
    <vt:lpwstr>denise.leblanc@emc.com</vt:lpwstr>
  </property>
  <property fmtid="{D5CDD505-2E9C-101B-9397-08002B2CF9AE}" pid="5" name="MSIP_Label_7de70ee2-0cb4-4d60-aee5-75ef2c4c8a90_SetDate">
    <vt:lpwstr>2019-11-21T18:23:02.3023958Z</vt:lpwstr>
  </property>
  <property fmtid="{D5CDD505-2E9C-101B-9397-08002B2CF9AE}" pid="6" name="MSIP_Label_7de70ee2-0cb4-4d60-aee5-75ef2c4c8a90_Name">
    <vt:lpwstr>Internal Use</vt:lpwstr>
  </property>
  <property fmtid="{D5CDD505-2E9C-101B-9397-08002B2CF9AE}" pid="7" name="MSIP_Label_7de70ee2-0cb4-4d60-aee5-75ef2c4c8a90_Application">
    <vt:lpwstr>Microsoft Azure Information Protection</vt:lpwstr>
  </property>
  <property fmtid="{D5CDD505-2E9C-101B-9397-08002B2CF9AE}" pid="8" name="MSIP_Label_7de70ee2-0cb4-4d60-aee5-75ef2c4c8a90_Extended_MSFT_Method">
    <vt:lpwstr>Manual</vt:lpwstr>
  </property>
  <property fmtid="{D5CDD505-2E9C-101B-9397-08002B2CF9AE}" pid="9" name="MSIP_Label_da6fab74-d5af-4af7-a9a4-78d84655a626_Enabled">
    <vt:lpwstr>True</vt:lpwstr>
  </property>
  <property fmtid="{D5CDD505-2E9C-101B-9397-08002B2CF9AE}" pid="10" name="MSIP_Label_da6fab74-d5af-4af7-a9a4-78d84655a626_SiteId">
    <vt:lpwstr>945c199a-83a2-4e80-9f8c-5a91be5752dd</vt:lpwstr>
  </property>
  <property fmtid="{D5CDD505-2E9C-101B-9397-08002B2CF9AE}" pid="11" name="MSIP_Label_da6fab74-d5af-4af7-a9a4-78d84655a626_Owner">
    <vt:lpwstr>denise.leblanc@emc.com</vt:lpwstr>
  </property>
  <property fmtid="{D5CDD505-2E9C-101B-9397-08002B2CF9AE}" pid="12" name="MSIP_Label_da6fab74-d5af-4af7-a9a4-78d84655a626_SetDate">
    <vt:lpwstr>2019-11-21T18:23:02.3023958Z</vt:lpwstr>
  </property>
  <property fmtid="{D5CDD505-2E9C-101B-9397-08002B2CF9AE}" pid="13" name="MSIP_Label_da6fab74-d5af-4af7-a9a4-78d84655a626_Name">
    <vt:lpwstr>Visual Marking</vt:lpwstr>
  </property>
  <property fmtid="{D5CDD505-2E9C-101B-9397-08002B2CF9AE}" pid="14" name="MSIP_Label_da6fab74-d5af-4af7-a9a4-78d84655a626_Application">
    <vt:lpwstr>Microsoft Azure Information Protection</vt:lpwstr>
  </property>
  <property fmtid="{D5CDD505-2E9C-101B-9397-08002B2CF9AE}" pid="15" name="MSIP_Label_da6fab74-d5af-4af7-a9a4-78d84655a626_Parent">
    <vt:lpwstr>7de70ee2-0cb4-4d60-aee5-75ef2c4c8a90</vt:lpwstr>
  </property>
  <property fmtid="{D5CDD505-2E9C-101B-9397-08002B2CF9AE}" pid="16" name="MSIP_Label_da6fab74-d5af-4af7-a9a4-78d84655a626_Extended_MSFT_Method">
    <vt:lpwstr>Manual</vt:lpwstr>
  </property>
  <property fmtid="{D5CDD505-2E9C-101B-9397-08002B2CF9AE}" pid="17" name="aiplabel">
    <vt:lpwstr>Internal Use Visual Marking</vt:lpwstr>
  </property>
</Properties>
</file>